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73" r:id="rId4"/>
  </p:sldMasterIdLst>
  <p:notesMasterIdLst>
    <p:notesMasterId r:id="rId27"/>
  </p:notesMasterIdLst>
  <p:sldIdLst>
    <p:sldId id="1495" r:id="rId5"/>
    <p:sldId id="1431" r:id="rId6"/>
    <p:sldId id="1478" r:id="rId7"/>
    <p:sldId id="1498" r:id="rId8"/>
    <p:sldId id="1496" r:id="rId9"/>
    <p:sldId id="885" r:id="rId10"/>
    <p:sldId id="1514" r:id="rId11"/>
    <p:sldId id="1500" r:id="rId12"/>
    <p:sldId id="1501" r:id="rId13"/>
    <p:sldId id="1502" r:id="rId14"/>
    <p:sldId id="1503" r:id="rId15"/>
    <p:sldId id="1504" r:id="rId16"/>
    <p:sldId id="1505" r:id="rId17"/>
    <p:sldId id="1506" r:id="rId18"/>
    <p:sldId id="1497" r:id="rId19"/>
    <p:sldId id="1507" r:id="rId20"/>
    <p:sldId id="1508" r:id="rId21"/>
    <p:sldId id="1509" r:id="rId22"/>
    <p:sldId id="1515" r:id="rId23"/>
    <p:sldId id="1513" r:id="rId24"/>
    <p:sldId id="1510" r:id="rId25"/>
    <p:sldId id="1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82EDAB73-ED7A-46FA-BDEE-2ACAB230985B}">
          <p14:sldIdLst>
            <p14:sldId id="1495"/>
          </p14:sldIdLst>
        </p14:section>
        <p14:section name="Untitled Section" id="{6B48D53E-DF68-4EF6-AE79-AF157F123936}">
          <p14:sldIdLst>
            <p14:sldId id="1431"/>
            <p14:sldId id="1478"/>
            <p14:sldId id="1498"/>
            <p14:sldId id="1496"/>
            <p14:sldId id="885"/>
            <p14:sldId id="1514"/>
            <p14:sldId id="1500"/>
            <p14:sldId id="1501"/>
            <p14:sldId id="1502"/>
            <p14:sldId id="1503"/>
            <p14:sldId id="1504"/>
            <p14:sldId id="1505"/>
            <p14:sldId id="1506"/>
            <p14:sldId id="1497"/>
            <p14:sldId id="1507"/>
            <p14:sldId id="1508"/>
            <p14:sldId id="1509"/>
            <p14:sldId id="1513"/>
            <p14:sldId id="1510"/>
            <p14:sldId id="1511"/>
            <p14:sldId id="1297"/>
          </p14:sldIdLst>
        </p14:section>
        <p14:section name="Default Section" id="{899B43AF-53C6-42D4-8EA1-C5D389225488}">
          <p14:sldIdLst/>
        </p14:section>
        <p14:section name="Untitled Section" id="{6E4517CA-C866-41D5-9EAA-5970AE3930F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E5C73"/>
    <a:srgbClr val="984D02"/>
    <a:srgbClr val="9A7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3405" autoAdjust="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ền Lương" userId="88772e0e7a159cc6" providerId="LiveId" clId="{8467FC04-8CB5-494A-A08D-363093F746D6}"/>
    <pc:docChg chg="custSel modSld">
      <pc:chgData name="Hiền Lương" userId="88772e0e7a159cc6" providerId="LiveId" clId="{8467FC04-8CB5-494A-A08D-363093F746D6}" dt="2020-11-29T15:23:58.209" v="94" actId="20577"/>
      <pc:docMkLst>
        <pc:docMk/>
      </pc:docMkLst>
      <pc:sldChg chg="modSp mod">
        <pc:chgData name="Hiền Lương" userId="88772e0e7a159cc6" providerId="LiveId" clId="{8467FC04-8CB5-494A-A08D-363093F746D6}" dt="2020-11-29T15:23:58.209" v="94" actId="20577"/>
        <pc:sldMkLst>
          <pc:docMk/>
          <pc:sldMk cId="0" sldId="663"/>
        </pc:sldMkLst>
        <pc:spChg chg="mod">
          <ac:chgData name="Hiền Lương" userId="88772e0e7a159cc6" providerId="LiveId" clId="{8467FC04-8CB5-494A-A08D-363093F746D6}" dt="2020-11-29T15:23:58.209" v="94" actId="20577"/>
          <ac:spMkLst>
            <pc:docMk/>
            <pc:sldMk cId="0" sldId="663"/>
            <ac:spMk id="53252" creationId="{94176079-2A7B-4185-9ED3-0FD78A5373CA}"/>
          </ac:spMkLst>
        </pc:spChg>
      </pc:sldChg>
    </pc:docChg>
  </pc:docChgLst>
  <pc:docChgLst>
    <pc:chgData name="Hưng Hoàng Thị" userId="d44b61f292ea390b" providerId="LiveId" clId="{D8BE64A0-3A35-42A7-B19D-8E936756725A}"/>
    <pc:docChg chg="custSel addSld modSld modSection">
      <pc:chgData name="Hưng Hoàng Thị" userId="d44b61f292ea390b" providerId="LiveId" clId="{D8BE64A0-3A35-42A7-B19D-8E936756725A}" dt="2020-12-26T08:20:17.035" v="548" actId="20577"/>
      <pc:docMkLst>
        <pc:docMk/>
      </pc:docMkLst>
      <pc:sldChg chg="addSp delSp modSp mod">
        <pc:chgData name="Hưng Hoàng Thị" userId="d44b61f292ea390b" providerId="LiveId" clId="{D8BE64A0-3A35-42A7-B19D-8E936756725A}" dt="2020-12-26T08:13:40.111" v="213" actId="27636"/>
        <pc:sldMkLst>
          <pc:docMk/>
          <pc:sldMk cId="0" sldId="663"/>
        </pc:sldMkLst>
        <pc:spChg chg="add del mod">
          <ac:chgData name="Hưng Hoàng Thị" userId="d44b61f292ea390b" providerId="LiveId" clId="{D8BE64A0-3A35-42A7-B19D-8E936756725A}" dt="2020-12-26T06:30:46.134" v="98" actId="478"/>
          <ac:spMkLst>
            <pc:docMk/>
            <pc:sldMk cId="0" sldId="663"/>
            <ac:spMk id="2" creationId="{9223E1E3-8A0A-4675-84D9-4A6CCE97E5C3}"/>
          </ac:spMkLst>
        </pc:spChg>
        <pc:spChg chg="mod">
          <ac:chgData name="Hưng Hoàng Thị" userId="d44b61f292ea390b" providerId="LiveId" clId="{D8BE64A0-3A35-42A7-B19D-8E936756725A}" dt="2020-12-26T08:13:40.111" v="213" actId="27636"/>
          <ac:spMkLst>
            <pc:docMk/>
            <pc:sldMk cId="0" sldId="663"/>
            <ac:spMk id="53250" creationId="{D2BC57AA-652A-4CE5-B542-26FF7400F55E}"/>
          </ac:spMkLst>
        </pc:spChg>
        <pc:spChg chg="del mod">
          <ac:chgData name="Hưng Hoàng Thị" userId="d44b61f292ea390b" providerId="LiveId" clId="{D8BE64A0-3A35-42A7-B19D-8E936756725A}" dt="2020-12-26T06:29:13.921" v="1" actId="478"/>
          <ac:spMkLst>
            <pc:docMk/>
            <pc:sldMk cId="0" sldId="663"/>
            <ac:spMk id="53252" creationId="{94176079-2A7B-4185-9ED3-0FD78A5373CA}"/>
          </ac:spMkLst>
        </pc:spChg>
        <pc:spChg chg="mod">
          <ac:chgData name="Hưng Hoàng Thị" userId="d44b61f292ea390b" providerId="LiveId" clId="{D8BE64A0-3A35-42A7-B19D-8E936756725A}" dt="2020-12-26T06:31:36.231" v="109" actId="20577"/>
          <ac:spMkLst>
            <pc:docMk/>
            <pc:sldMk cId="0" sldId="663"/>
            <ac:spMk id="53255" creationId="{998A2D8A-B1CB-464B-A5C1-22FE115FA488}"/>
          </ac:spMkLst>
        </pc:spChg>
      </pc:sldChg>
      <pc:sldChg chg="modSp mod">
        <pc:chgData name="Hưng Hoàng Thị" userId="d44b61f292ea390b" providerId="LiveId" clId="{D8BE64A0-3A35-42A7-B19D-8E936756725A}" dt="2020-12-26T08:19:19.727" v="528" actId="20577"/>
        <pc:sldMkLst>
          <pc:docMk/>
          <pc:sldMk cId="1433244558" sldId="885"/>
        </pc:sldMkLst>
        <pc:spChg chg="mod">
          <ac:chgData name="Hưng Hoàng Thị" userId="d44b61f292ea390b" providerId="LiveId" clId="{D8BE64A0-3A35-42A7-B19D-8E936756725A}" dt="2020-12-26T08:19:19.727" v="528" actId="20577"/>
          <ac:spMkLst>
            <pc:docMk/>
            <pc:sldMk cId="1433244558" sldId="885"/>
            <ac:spMk id="17" creationId="{FE9D96D2-BE74-458D-A6C2-9E78D666B893}"/>
          </ac:spMkLst>
        </pc:spChg>
      </pc:sldChg>
      <pc:sldChg chg="modSp mod">
        <pc:chgData name="Hưng Hoàng Thị" userId="d44b61f292ea390b" providerId="LiveId" clId="{D8BE64A0-3A35-42A7-B19D-8E936756725A}" dt="2020-12-26T08:19:39.565" v="532" actId="20577"/>
        <pc:sldMkLst>
          <pc:docMk/>
          <pc:sldMk cId="217217907" sldId="886"/>
        </pc:sldMkLst>
        <pc:spChg chg="mod">
          <ac:chgData name="Hưng Hoàng Thị" userId="d44b61f292ea390b" providerId="LiveId" clId="{D8BE64A0-3A35-42A7-B19D-8E936756725A}" dt="2020-12-26T08:19:39.565" v="532" actId="20577"/>
          <ac:spMkLst>
            <pc:docMk/>
            <pc:sldMk cId="217217907" sldId="886"/>
            <ac:spMk id="12" creationId="{66F2CEFF-3823-4F14-86C9-61C64C8F5FEB}"/>
          </ac:spMkLst>
        </pc:spChg>
      </pc:sldChg>
      <pc:sldChg chg="modSp mod">
        <pc:chgData name="Hưng Hoàng Thị" userId="d44b61f292ea390b" providerId="LiveId" clId="{D8BE64A0-3A35-42A7-B19D-8E936756725A}" dt="2020-12-26T08:20:17.035" v="548" actId="20577"/>
        <pc:sldMkLst>
          <pc:docMk/>
          <pc:sldMk cId="1238379074" sldId="887"/>
        </pc:sldMkLst>
        <pc:spChg chg="mod">
          <ac:chgData name="Hưng Hoàng Thị" userId="d44b61f292ea390b" providerId="LiveId" clId="{D8BE64A0-3A35-42A7-B19D-8E936756725A}" dt="2020-12-26T08:20:17.035" v="548" actId="20577"/>
          <ac:spMkLst>
            <pc:docMk/>
            <pc:sldMk cId="1238379074" sldId="887"/>
            <ac:spMk id="31" creationId="{20EA5E98-6DEE-4A12-9BFA-1F3279E0A190}"/>
          </ac:spMkLst>
        </pc:spChg>
      </pc:sldChg>
      <pc:sldChg chg="modSp mod">
        <pc:chgData name="Hưng Hoàng Thị" userId="d44b61f292ea390b" providerId="LiveId" clId="{D8BE64A0-3A35-42A7-B19D-8E936756725A}" dt="2020-12-26T08:20:01.892" v="544" actId="20577"/>
        <pc:sldMkLst>
          <pc:docMk/>
          <pc:sldMk cId="1853062302" sldId="1377"/>
        </pc:sldMkLst>
        <pc:spChg chg="mod">
          <ac:chgData name="Hưng Hoàng Thị" userId="d44b61f292ea390b" providerId="LiveId" clId="{D8BE64A0-3A35-42A7-B19D-8E936756725A}" dt="2020-12-26T08:20:01.892" v="544" actId="20577"/>
          <ac:spMkLst>
            <pc:docMk/>
            <pc:sldMk cId="1853062302" sldId="1377"/>
            <ac:spMk id="14" creationId="{2DF5D9EC-B2A9-40F4-A94B-E41D99D0704E}"/>
          </ac:spMkLst>
        </pc:spChg>
      </pc:sldChg>
      <pc:sldChg chg="modSp mod">
        <pc:chgData name="Hưng Hoàng Thị" userId="d44b61f292ea390b" providerId="LiveId" clId="{D8BE64A0-3A35-42A7-B19D-8E936756725A}" dt="2020-12-26T08:19:07.437" v="522" actId="20577"/>
        <pc:sldMkLst>
          <pc:docMk/>
          <pc:sldMk cId="2984012215" sldId="1478"/>
        </pc:sldMkLst>
        <pc:spChg chg="mod">
          <ac:chgData name="Hưng Hoàng Thị" userId="d44b61f292ea390b" providerId="LiveId" clId="{D8BE64A0-3A35-42A7-B19D-8E936756725A}" dt="2020-12-26T08:19:07.437" v="522" actId="20577"/>
          <ac:spMkLst>
            <pc:docMk/>
            <pc:sldMk cId="2984012215" sldId="1478"/>
            <ac:spMk id="14" creationId="{50E7C251-DCE8-4961-8BB5-6C68A071B1E8}"/>
          </ac:spMkLst>
        </pc:spChg>
      </pc:sldChg>
      <pc:sldChg chg="addSp delSp modSp new mod">
        <pc:chgData name="Hưng Hoàng Thị" userId="d44b61f292ea390b" providerId="LiveId" clId="{D8BE64A0-3A35-42A7-B19D-8E936756725A}" dt="2020-12-26T08:18:11.711" v="508" actId="207"/>
        <pc:sldMkLst>
          <pc:docMk/>
          <pc:sldMk cId="1494169383" sldId="1496"/>
        </pc:sldMkLst>
        <pc:spChg chg="del mod">
          <ac:chgData name="Hưng Hoàng Thị" userId="d44b61f292ea390b" providerId="LiveId" clId="{D8BE64A0-3A35-42A7-B19D-8E936756725A}" dt="2020-12-26T08:14:55.341" v="248" actId="478"/>
          <ac:spMkLst>
            <pc:docMk/>
            <pc:sldMk cId="1494169383" sldId="1496"/>
            <ac:spMk id="2" creationId="{002FC26F-B741-4872-AE7E-C6D37D401070}"/>
          </ac:spMkLst>
        </pc:spChg>
        <pc:spChg chg="del mod">
          <ac:chgData name="Hưng Hoàng Thị" userId="d44b61f292ea390b" providerId="LiveId" clId="{D8BE64A0-3A35-42A7-B19D-8E936756725A}" dt="2020-12-26T08:17:16.781" v="499"/>
          <ac:spMkLst>
            <pc:docMk/>
            <pc:sldMk cId="1494169383" sldId="1496"/>
            <ac:spMk id="3" creationId="{21179B23-294C-4AD4-8EA9-673C168BD34A}"/>
          </ac:spMkLst>
        </pc:spChg>
        <pc:spChg chg="mod">
          <ac:chgData name="Hưng Hoàng Thị" userId="d44b61f292ea390b" providerId="LiveId" clId="{D8BE64A0-3A35-42A7-B19D-8E936756725A}" dt="2020-12-26T08:18:11.711" v="508" actId="207"/>
          <ac:spMkLst>
            <pc:docMk/>
            <pc:sldMk cId="1494169383" sldId="1496"/>
            <ac:spMk id="4" creationId="{7AE768F3-85A4-4D88-8A72-ACA5DD15AB30}"/>
          </ac:spMkLst>
        </pc:spChg>
        <pc:spChg chg="add del mod">
          <ac:chgData name="Hưng Hoàng Thị" userId="d44b61f292ea390b" providerId="LiveId" clId="{D8BE64A0-3A35-42A7-B19D-8E936756725A}" dt="2020-12-26T08:15:01.432" v="249" actId="478"/>
          <ac:spMkLst>
            <pc:docMk/>
            <pc:sldMk cId="1494169383" sldId="1496"/>
            <ac:spMk id="5" creationId="{3BE0A92A-C63F-4FFE-B3C9-D590298932B9}"/>
          </ac:spMkLst>
        </pc:spChg>
        <pc:picChg chg="add mod">
          <ac:chgData name="Hưng Hoàng Thị" userId="d44b61f292ea390b" providerId="LiveId" clId="{D8BE64A0-3A35-42A7-B19D-8E936756725A}" dt="2020-12-26T08:17:45.084" v="507" actId="14100"/>
          <ac:picMkLst>
            <pc:docMk/>
            <pc:sldMk cId="1494169383" sldId="1496"/>
            <ac:picMk id="6" creationId="{6F4D1D01-A367-42BF-B5F5-7E70EA3356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6E502-181C-499C-9732-32870F4D2192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5C3F8-4A65-4216-8AC2-5135F1716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46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="" xmlns:a16="http://schemas.microsoft.com/office/drawing/2014/main" id="{5C60A414-DBC4-4F02-B3E3-6271CD04C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="" xmlns:a16="http://schemas.microsoft.com/office/drawing/2014/main" id="{80F2F7A3-689E-4143-BE7B-235EDCC13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="" xmlns:a16="http://schemas.microsoft.com/office/drawing/2014/main" id="{3147CBB0-99DC-49B7-BEFF-41EA529AD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2B309-F306-4B69-A24C-A074689A4F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 panose="020B05030401020201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 panose="020B05030401020201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83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27C58-57AB-BA49-9285-B002223473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96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27C58-57AB-BA49-9285-B002223473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22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27C58-57AB-BA49-9285-B002223473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6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27C58-57AB-BA49-9285-B002223473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0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2" y="3429000"/>
            <a:ext cx="853228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2" y="4800600"/>
            <a:ext cx="853228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398" y="20579"/>
            <a:ext cx="4664702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1344" y="20548"/>
            <a:ext cx="7499223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7926" y="2818500"/>
            <a:ext cx="10225327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216162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7426" y="5089818"/>
            <a:ext cx="12131041" cy="17373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73644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61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686" y="533450"/>
            <a:ext cx="2131482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5885" y="533450"/>
            <a:ext cx="61976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94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A2372-34C9-424D-8177-3395D0BE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4F64E3-722D-49BB-B659-EDDAE845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B392E2-3ADD-47BA-97C6-BA7E5694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B89599-1624-41F9-9584-A0954DDA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331CFD-4324-446A-BCB4-ED86B92A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73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07726-52B7-4609-B6B9-4027DDFB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C9090C-481C-4DA8-AB9A-6C61BEC10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466098-8F40-4043-8047-D7617125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E4A78F-1DA2-4F6F-90DE-F8119A38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8AB68B-C9F8-46BF-83A1-45580EAE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92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C0765-8E7C-44FB-B8E7-1A8D0D8E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8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7FB29-E541-4559-B0D4-3D4D01726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2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4B4A47-5930-4848-8BF1-2929B4B0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87A8C-5D88-4724-86B5-25C8D7C6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28F8A0-9DD4-43F1-A268-A88B2055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9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57D1E0-21E4-4BE2-87C2-8C6C1210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00F77-583A-4B7C-8399-49BE564BA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E2409A-CB58-41CE-B95E-C9CF3B7C6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A29328-8966-48AC-BADD-2EE533F4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E164BE-99D9-4D52-84A0-8EB6762E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293CF0-265C-4D58-AFEC-36BFDC97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81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2FBF6-1C08-4BCC-A4DB-74556BD8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30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89AB36-B5A2-45A3-9A1D-9B1C08E35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ED9A08-D63D-4E21-BC6D-427D0C46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10B63BD-3846-4B5B-AEAC-87C685C83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27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3CD102-C1D7-4987-93E5-24B8CC4C8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27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01BCE3F-198B-44EF-9938-347B3CD2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4BD0781-5BF6-41B7-ADAF-6A4E9A2F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8C49B2C-F106-4D10-9E60-EE50F117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8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150A7E-C2B3-45B4-BC1D-BCD75B37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375060-3974-42D8-9C5D-3C6E47E1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28F2C4-F858-4A18-AC99-0D1ADBB4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EB919D-2786-4AC9-91DC-4EC46FAA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7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09DC2C-8E94-473B-A7CB-4BD5DD58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ECECE8C-48DF-469B-8079-EE295005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10B66C-F1D3-4B95-B5EC-22169B98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86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F76306-7A16-4137-B903-C037FB1B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9CC5F1-6395-4CFF-8CBB-F23E9AF8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17" y="987485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65010C-410D-4738-9275-A7A6EC805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0B8FE8-B84A-4AB9-8458-3199370E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C003B6-3DDF-4734-8CE6-89848FD0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8C2A15-4FDA-43AE-9ACE-3007855B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6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8" y="5867400"/>
            <a:ext cx="12192000" cy="1053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0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A48EB-BFE4-4537-A029-A9BB4B47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40E3874-670E-490B-973B-A750F2FBE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217" y="987485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862DC5-2949-42C8-A019-1A1814CE9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3E9FEB-B303-41FB-A138-2EFD01F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49AF3F-A9E6-4933-A324-F999980D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939442-247F-4D4C-A0F2-9CBA1C41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549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DB8C4-273E-4F58-8EF7-FB21C27E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24E265-347F-409A-B7A5-91A82FDDE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8F6980-05F2-46D2-B88B-5F503A91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8B6BCA-F303-4B99-8849-45B1669E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02B4CD-6913-45A2-B24F-9836E221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718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19A6C4C-BCC5-4305-9572-6A194270B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5828A1-BCFC-48DC-A56E-63C759A6C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ECE3B4-E1FE-4AFB-A185-5A3B8715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EC5CF1-39FC-4476-903E-9CB8EE59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5CE514-AD3C-413D-9BDE-F5980514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985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E64A5369-C0BC-4332-8257-583F49EC9F3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43546EA7-763E-4BD3-8429-742C8739FAC8}"/>
                </a:ext>
              </a:extLst>
            </p:cNvPr>
            <p:cNvCxnSpPr/>
            <p:nvPr/>
          </p:nvCxnSpPr>
          <p:spPr>
            <a:xfrm>
              <a:off x="514548" y="1567800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976536AA-3868-4431-B38B-1552841E7DEF}"/>
                </a:ext>
              </a:extLst>
            </p:cNvPr>
            <p:cNvCxnSpPr/>
            <p:nvPr/>
          </p:nvCxnSpPr>
          <p:spPr>
            <a:xfrm>
              <a:off x="514548" y="1504675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">
            <a:extLst>
              <a:ext uri="{FF2B5EF4-FFF2-40B4-BE49-F238E27FC236}">
                <a16:creationId xmlns="" xmlns:a16="http://schemas.microsoft.com/office/drawing/2014/main" id="{78B7AE1A-C2AD-4C72-988E-CA6A6C317646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FB9FAF4-3713-46A5-A510-53873BEF2A11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C34ADAC-BDFE-4F12-ABB5-B3935C7AE3E9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C7D3D1-551E-4768-BBD9-8EDBE87D4EBD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46816B-7F27-4C96-B288-5E0D1DEBD599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sz="135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F42973-A3D5-4D23-A954-D1ACBB0CC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pPr lvl="0"/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19530953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="" xmlns:a16="http://schemas.microsoft.com/office/drawing/2014/main" id="{93F043C4-C6CC-472D-A8F7-256E55BB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="" xmlns:a16="http://schemas.microsoft.com/office/drawing/2014/main" id="{BE3F1AF5-7632-49F5-839E-4987B901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="" xmlns:a16="http://schemas.microsoft.com/office/drawing/2014/main" id="{02D64B90-B6FF-49F9-BE5E-57B39A7C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4629FC9-74AF-4390-A0EB-18D33DD9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6777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46BF2700-0A79-4541-935A-33E709E4CC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6500814"/>
            <a:ext cx="2743200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EDA26A4-067A-44F1-A942-A1350908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D32414-AFED-4F76-9E5B-71A67A06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C5557BC-BE0A-4A7B-B65C-B8BAB74F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A162-BEAD-411F-BA25-F111A63EB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83766713"/>
      </p:ext>
    </p:extLst>
  </p:cSld>
  <p:clrMapOvr>
    <a:masterClrMapping/>
  </p:clrMapOvr>
  <p:transition spd="med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7E9FC5-0485-4288-B8C4-BDE6D950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064705-6262-4012-83CB-4646A7C8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7D3C8E-95B5-45B2-81EF-8AE7D12B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967E356-0F61-45A6-AC56-B0CF87D5A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4867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33B850C8-F107-4CFE-BE26-ABE34A11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4E365A33-93EB-4686-8A35-01FCF940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921FA487-9CB2-4B5E-8C42-35DBE476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F012-1BA9-4751-9AB5-70399702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55772601"/>
      </p:ext>
    </p:extLst>
  </p:cSld>
  <p:clrMapOvr>
    <a:masterClrMapping/>
  </p:clrMapOvr>
  <p:transition spd="med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="" xmlns:a16="http://schemas.microsoft.com/office/drawing/2014/main" id="{3384F1A3-656E-4A66-88C5-7D95A03F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="" xmlns:a16="http://schemas.microsoft.com/office/drawing/2014/main" id="{A5F457A9-9E75-460C-8FFA-F82CF77E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="" xmlns:a16="http://schemas.microsoft.com/office/drawing/2014/main" id="{04C0562C-EC47-47BB-BBC4-50EFD313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0291-405F-498F-AC6D-79FFBAE2B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89586613"/>
      </p:ext>
    </p:extLst>
  </p:cSld>
  <p:clrMapOvr>
    <a:masterClrMapping/>
  </p:clrMapOvr>
  <p:transition spd="med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="" xmlns:a16="http://schemas.microsoft.com/office/drawing/2014/main" id="{DD0B3194-A5DA-4351-BA8B-858DA06F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="" xmlns:a16="http://schemas.microsoft.com/office/drawing/2014/main" id="{BBC6B703-A954-4EEE-9A31-57829F2D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="" xmlns:a16="http://schemas.microsoft.com/office/drawing/2014/main" id="{0393F071-8354-487E-B22A-50E53EF5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F2F3-C0E4-494D-A30A-D9F369B9F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78220902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016001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33" y="1992354"/>
            <a:ext cx="2111295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78531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="" xmlns:a16="http://schemas.microsoft.com/office/drawing/2014/main" id="{152DCB93-AD24-4D42-B086-1BA1900C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="" xmlns:a16="http://schemas.microsoft.com/office/drawing/2014/main" id="{61BFE2CD-2D73-4AE8-980A-57F69224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="" xmlns:a16="http://schemas.microsoft.com/office/drawing/2014/main" id="{ECB8D4A3-D370-4F5D-B0D9-82D86BFC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991C-B6E8-476D-B024-691A0CEA6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60792277"/>
      </p:ext>
    </p:extLst>
  </p:cSld>
  <p:clrMapOvr>
    <a:masterClrMapping/>
  </p:clrMapOvr>
  <p:transition spd="med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970A5BE9-DCE5-4E89-B242-CFEFBFBB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0270C456-F9F9-4F6F-9F4A-945C3127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072C7FAD-ED08-41C5-B301-A82F605F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353D-43C4-4D50-B629-477499E04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15461734"/>
      </p:ext>
    </p:extLst>
  </p:cSld>
  <p:clrMapOvr>
    <a:masterClrMapping/>
  </p:clrMapOvr>
  <p:transition spd="med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6">
            <a:extLst>
              <a:ext uri="{FF2B5EF4-FFF2-40B4-BE49-F238E27FC236}">
                <a16:creationId xmlns="" xmlns:a16="http://schemas.microsoft.com/office/drawing/2014/main" id="{C8C97E50-B9F3-4E91-976E-3F45C5CAA6C9}"/>
              </a:ext>
            </a:extLst>
          </p:cNvPr>
          <p:cNvSpPr>
            <a:spLocks/>
          </p:cNvSpPr>
          <p:nvPr/>
        </p:nvSpPr>
        <p:spPr bwMode="auto">
          <a:xfrm rot="420000" flipV="1">
            <a:off x="4220633" y="1108075"/>
            <a:ext cx="70104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79830D6D-0FDD-4C68-888D-45CCC8B9F469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="" xmlns:a16="http://schemas.microsoft.com/office/drawing/2014/main" id="{D27F6BB0-AB9A-4D6D-A229-15505D43D080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="" xmlns:a16="http://schemas.microsoft.com/office/drawing/2014/main" id="{56773E50-EAA1-4F27-BD67-4FFF7DF19749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AB193BD2-DFB4-4EF9-9899-8CE757D2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FFA8E81C-F790-4734-9FE5-05885109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52C44E93-17FB-4AE7-895A-582A8E9A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4C7F-65C6-43D1-BD05-BAF73D8ED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13103247"/>
      </p:ext>
    </p:extLst>
  </p:cSld>
  <p:clrMapOvr>
    <a:masterClrMapping/>
  </p:clrMapOvr>
  <p:transition spd="med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A7E6CD62-D1AF-4BC6-A35F-6A1E30C4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C312E295-EC01-4798-8B53-5DF75AFD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FB09828C-1A53-4C06-9002-F4DC909A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CD8F-EBCA-48DC-88F1-115AEA7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5106540"/>
      </p:ext>
    </p:extLst>
  </p:cSld>
  <p:clrMapOvr>
    <a:masterClrMapping/>
  </p:clrMapOvr>
  <p:transition spd="med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7E1C8C65-B21E-40C4-BDE6-5062463F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DF855FCC-BA65-430D-A854-050A73B5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FB1AF851-581A-4205-97C9-44AACEE5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BAAF-847A-4820-B6B9-36116D0D4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60695185"/>
      </p:ext>
    </p:extLst>
  </p:cSld>
  <p:clrMapOvr>
    <a:masterClrMapping/>
  </p:clrMapOvr>
  <p:transition spd="med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E64A5369-C0BC-4332-8257-583F49EC9F3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43546EA7-763E-4BD3-8429-742C8739FAC8}"/>
                </a:ext>
              </a:extLst>
            </p:cNvPr>
            <p:cNvCxnSpPr/>
            <p:nvPr/>
          </p:nvCxnSpPr>
          <p:spPr>
            <a:xfrm>
              <a:off x="514548" y="1567800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976536AA-3868-4431-B38B-1552841E7DEF}"/>
                </a:ext>
              </a:extLst>
            </p:cNvPr>
            <p:cNvCxnSpPr/>
            <p:nvPr/>
          </p:nvCxnSpPr>
          <p:spPr>
            <a:xfrm>
              <a:off x="514548" y="1504675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">
            <a:extLst>
              <a:ext uri="{FF2B5EF4-FFF2-40B4-BE49-F238E27FC236}">
                <a16:creationId xmlns="" xmlns:a16="http://schemas.microsoft.com/office/drawing/2014/main" id="{78B7AE1A-C2AD-4C72-988E-CA6A6C317646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FB9FAF4-3713-46A5-A510-53873BEF2A11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C34ADAC-BDFE-4F12-ABB5-B3935C7AE3E9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C7D3D1-551E-4768-BBD9-8EDBE87D4EBD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46816B-7F27-4C96-B288-5E0D1DEBD599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sz="135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F42973-A3D5-4D23-A954-D1ACBB0CC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pPr lvl="0"/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23410162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4AA-5FBE-C94A-BC02-F1FC72728EC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2800-00F7-024F-9E1F-35191F287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038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A2998-5598-46E6-8D17-C2544445F506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32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E2DEF-1285-43D5-98F4-A054278B72D6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493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8301-D479-49FE-8F4E-67247C90E431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95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5884" y="1905018"/>
            <a:ext cx="4163483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2568" y="1905018"/>
            <a:ext cx="4165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132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3E2EC-566B-4BF3-9875-FE1800B360FC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09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4AA-5FBE-C94A-BC02-F1FC72728EC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95959"/>
                </a:solidFill>
              </a:rPr>
              <a:t>Nguyễn Xuân Long- ĐHNN- ĐHQGHN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1CB3-5E95-4CF5-941C-3BA9937D1F76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528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49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AEDA5-8B45-4287-9D48-2138700F01C9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82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63F4-6C7B-4951-821B-7EB3CFEA7D2E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762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A9633-4DA9-4E31-96FA-3184AD22FECA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744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0DBFD-1EDB-4862-8B2E-4249CF7B2363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68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7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51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934E2-BBB6-4D34-BB01-078E9AA25260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0FCD-5F4C-4989-BE05-0A8208BCBC2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8" y="5867400"/>
            <a:ext cx="12192000" cy="1053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1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8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86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90401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80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5885" y="533400"/>
            <a:ext cx="853228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5885" y="1905018"/>
            <a:ext cx="853228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7"/>
            <a:ext cx="2844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000000"/>
                </a:solidFill>
              </a:rPr>
              <a:pPr/>
              <a:t>9/30/2022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257"/>
            <a:ext cx="3860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7"/>
            <a:ext cx="2844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6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8D26BC1-5A33-48FD-8363-2C68F80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70B034-2259-43EE-B65A-9C9BF9B0B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0888FD-7E63-4677-8B77-38834F4EB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01FF-50F6-43CF-B37F-BA64217641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051E73-83A4-49EC-BEB8-E7595EB50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FCD63D-539D-4B9C-B5B2-0914BE31D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FEC7-6355-4E3B-A7D7-09190481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01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31B7FD66-68B5-4D5F-B9F9-5FFBFAE80AFE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F0355251-E58A-4D91-A187-2960DE67F68F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="" xmlns:a16="http://schemas.microsoft.com/office/drawing/2014/main" id="{8B53B9C2-4686-4929-BA96-66FB0EB81E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="" xmlns:a16="http://schemas.microsoft.com/office/drawing/2014/main" id="{9E8F6E5F-9472-4C62-B7EA-618D1416C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5BA6EB35-F415-4933-B47A-38064E6B5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34C156F9-F47B-4CD1-9926-ED066E8E3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EEA7B6E3-76C7-4FC4-B444-719287CEA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812B60-02D9-4E5B-99B4-C6B2253BE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="" xmlns:a16="http://schemas.microsoft.com/office/drawing/2014/main" id="{8DE425A6-1FEA-4069-8F31-C1BA5063F122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C6AF8971-01CE-4F86-BE97-3F93928ABC4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FF55EB34-9D73-4DAF-AAAD-03E67B24D61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034" name="Freeform 26">
            <a:extLst>
              <a:ext uri="{FF2B5EF4-FFF2-40B4-BE49-F238E27FC236}">
                <a16:creationId xmlns="" xmlns:a16="http://schemas.microsoft.com/office/drawing/2014/main" id="{E98E18D3-127C-4064-A017-F956722F4ECD}"/>
              </a:ext>
            </a:extLst>
          </p:cNvPr>
          <p:cNvSpPr>
            <a:spLocks/>
          </p:cNvSpPr>
          <p:nvPr userDrawn="1"/>
        </p:nvSpPr>
        <p:spPr bwMode="gray">
          <a:xfrm>
            <a:off x="127001" y="6491288"/>
            <a:ext cx="11967633" cy="279400"/>
          </a:xfrm>
          <a:custGeom>
            <a:avLst/>
            <a:gdLst>
              <a:gd name="T0" fmla="*/ 0 w 5650"/>
              <a:gd name="T1" fmla="*/ 2147483646 h 176"/>
              <a:gd name="T2" fmla="*/ 2147483646 w 5650"/>
              <a:gd name="T3" fmla="*/ 2147483646 h 176"/>
              <a:gd name="T4" fmla="*/ 2147483646 w 5650"/>
              <a:gd name="T5" fmla="*/ 2147483646 h 176"/>
              <a:gd name="T6" fmla="*/ 2147483646 w 5650"/>
              <a:gd name="T7" fmla="*/ 2147483646 h 176"/>
              <a:gd name="T8" fmla="*/ 2147483646 w 5650"/>
              <a:gd name="T9" fmla="*/ 2147483646 h 176"/>
              <a:gd name="T10" fmla="*/ 0 w 5650"/>
              <a:gd name="T11" fmla="*/ 0 h 176"/>
              <a:gd name="T12" fmla="*/ 0 w 5650"/>
              <a:gd name="T13" fmla="*/ 214748364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59" name="Text Box 37">
            <a:extLst>
              <a:ext uri="{FF2B5EF4-FFF2-40B4-BE49-F238E27FC236}">
                <a16:creationId xmlns="" xmlns:a16="http://schemas.microsoft.com/office/drawing/2014/main" id="{65D0C4E2-493E-4184-A072-92988E21D69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92618" y="6429376"/>
            <a:ext cx="665567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 i="1">
                <a:solidFill>
                  <a:srgbClr val="FFFF00"/>
                </a:solidFill>
                <a:latin typeface="Arial" panose="020B0604020202020204" pitchFamily="34" charset="0"/>
              </a:rPr>
              <a:t>SREM</a:t>
            </a:r>
          </a:p>
        </p:txBody>
      </p:sp>
      <p:sp>
        <p:nvSpPr>
          <p:cNvPr id="13324" name="Rectangle 35">
            <a:extLst>
              <a:ext uri="{FF2B5EF4-FFF2-40B4-BE49-F238E27FC236}">
                <a16:creationId xmlns="" xmlns:a16="http://schemas.microsoft.com/office/drawing/2014/main" id="{D02A497E-046B-4016-B23E-267A7B7688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6500814"/>
            <a:ext cx="2743200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</p:spTree>
    <p:extLst>
      <p:ext uri="{BB962C8B-B14F-4D97-AF65-F5344CB8AC3E}">
        <p14:creationId xmlns="" xmlns:p14="http://schemas.microsoft.com/office/powerpoint/2010/main" val="37008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>
    <p:pull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Nguyễn Xuân Long- ĐHNN- ĐHQGHN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87417-A613-4668-AB19-62517431CA22}" type="slidenum">
              <a:rPr lang="en-US" smtClean="0">
                <a:solidFill>
                  <a:srgbClr val="DF532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F532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51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>
            <a:extLst>
              <a:ext uri="{FF2B5EF4-FFF2-40B4-BE49-F238E27FC236}">
                <a16:creationId xmlns="" xmlns:a16="http://schemas.microsoft.com/office/drawing/2014/main" id="{D2BC57AA-652A-4CE5-B542-26FF7400F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759" y="2180519"/>
            <a:ext cx="6204311" cy="2091229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</a:t>
            </a:r>
            <a:br>
              <a:rPr lang="en-US" altLang="en-US" sz="3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2345/BGDĐT-GDTH</a:t>
            </a:r>
            <a:endParaRPr lang="vi-VN" altLang="en-US" sz="32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74433330-F4CE-465E-A68F-02ABB2CA20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59576" y="1311276"/>
            <a:ext cx="3908425" cy="4208463"/>
          </a:xfrm>
        </p:spPr>
      </p:pic>
      <p:sp>
        <p:nvSpPr>
          <p:cNvPr id="53252" name="Subtitle 6">
            <a:extLst>
              <a:ext uri="{FF2B5EF4-FFF2-40B4-BE49-F238E27FC236}">
                <a16:creationId xmlns="" xmlns:a16="http://schemas.microsoft.com/office/drawing/2014/main" id="{94176079-2A7B-4185-9ED3-0FD78A537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85" y="4822032"/>
            <a:ext cx="4300538" cy="9556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GDTH</a:t>
            </a:r>
          </a:p>
        </p:txBody>
      </p:sp>
      <p:sp>
        <p:nvSpPr>
          <p:cNvPr id="53254" name="Rectangle 3">
            <a:extLst>
              <a:ext uri="{FF2B5EF4-FFF2-40B4-BE49-F238E27FC236}">
                <a16:creationId xmlns="" xmlns:a16="http://schemas.microsoft.com/office/drawing/2014/main" id="{0081F2F9-D68D-4F71-9D87-10D181030D3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40075" y="399256"/>
            <a:ext cx="6532563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</a:rPr>
              <a:t>SỞ GIÁO DỤC VÀ ĐÀO TẠO</a:t>
            </a:r>
          </a:p>
        </p:txBody>
      </p:sp>
      <p:sp>
        <p:nvSpPr>
          <p:cNvPr id="53255" name="TextBox 10">
            <a:extLst>
              <a:ext uri="{FF2B5EF4-FFF2-40B4-BE49-F238E27FC236}">
                <a16:creationId xmlns="" xmlns:a16="http://schemas.microsoft.com/office/drawing/2014/main" id="{998A2D8A-B1CB-464B-A5C1-22FE115FA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386" y="6035676"/>
            <a:ext cx="42644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prstClr val="black"/>
                </a:solidFill>
              </a:rPr>
              <a:t>HẢI DƯƠNG, </a:t>
            </a:r>
            <a:r>
              <a:rPr lang="en-US" altLang="en-US" sz="1900" b="1" dirty="0" smtClean="0">
                <a:solidFill>
                  <a:prstClr val="black"/>
                </a:solidFill>
              </a:rPr>
              <a:t>2022</a:t>
            </a:r>
            <a:endParaRPr lang="en-US" altLang="en-US" sz="1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484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749" y="2486173"/>
            <a:ext cx="11366006" cy="92577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3.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Kế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môn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dục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Xây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dựng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rõ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phụ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lục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từng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môn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HĐGD).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tâm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xây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dựng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đề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16" y="423127"/>
            <a:ext cx="11470639" cy="8126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HOẠT ĐỘNG GIÁO DỤC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4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6184508"/>
              </p:ext>
            </p:extLst>
          </p:nvPr>
        </p:nvGraphicFramePr>
        <p:xfrm>
          <a:off x="81889" y="829765"/>
          <a:ext cx="12010030" cy="5891713"/>
        </p:xfrm>
        <a:graphic>
          <a:graphicData uri="http://schemas.openxmlformats.org/drawingml/2006/table">
            <a:tbl>
              <a:tblPr firstRow="1" bandRow="1"/>
              <a:tblGrid>
                <a:gridCol w="1131980">
                  <a:extLst>
                    <a:ext uri="{9D8B030D-6E8A-4147-A177-3AD203B41FA5}">
                      <a16:colId xmlns="" xmlns:a16="http://schemas.microsoft.com/office/drawing/2014/main" val="2113964524"/>
                    </a:ext>
                  </a:extLst>
                </a:gridCol>
                <a:gridCol w="2181132">
                  <a:extLst>
                    <a:ext uri="{9D8B030D-6E8A-4147-A177-3AD203B41FA5}">
                      <a16:colId xmlns="" xmlns:a16="http://schemas.microsoft.com/office/drawing/2014/main" val="688302675"/>
                    </a:ext>
                  </a:extLst>
                </a:gridCol>
                <a:gridCol w="2691903">
                  <a:extLst>
                    <a:ext uri="{9D8B030D-6E8A-4147-A177-3AD203B41FA5}">
                      <a16:colId xmlns="" xmlns:a16="http://schemas.microsoft.com/office/drawing/2014/main" val="1901509826"/>
                    </a:ext>
                  </a:extLst>
                </a:gridCol>
                <a:gridCol w="1746911">
                  <a:extLst>
                    <a:ext uri="{9D8B030D-6E8A-4147-A177-3AD203B41FA5}">
                      <a16:colId xmlns="" xmlns:a16="http://schemas.microsoft.com/office/drawing/2014/main" val="804138519"/>
                    </a:ext>
                  </a:extLst>
                </a:gridCol>
                <a:gridCol w="3159798">
                  <a:extLst>
                    <a:ext uri="{9D8B030D-6E8A-4147-A177-3AD203B41FA5}">
                      <a16:colId xmlns="" xmlns:a16="http://schemas.microsoft.com/office/drawing/2014/main" val="2791047237"/>
                    </a:ext>
                  </a:extLst>
                </a:gridCol>
                <a:gridCol w="1098306">
                  <a:extLst>
                    <a:ext uri="{9D8B030D-6E8A-4147-A177-3AD203B41FA5}">
                      <a16:colId xmlns="" xmlns:a16="http://schemas.microsoft.com/office/drawing/2014/main" val="1989330743"/>
                    </a:ext>
                  </a:extLst>
                </a:gridCol>
              </a:tblGrid>
              <a:tr h="1864611">
                <a:tc rowSpan="2">
                  <a:txBody>
                    <a:bodyPr/>
                    <a:lstStyle/>
                    <a:p>
                      <a:pPr algn="ctr"/>
                      <a:r>
                        <a:rPr lang="vi-VN" sz="1600" kern="1200" dirty="0" smtClean="0">
                          <a:effectLst/>
                          <a:latin typeface="+mn-lt"/>
                        </a:rPr>
                        <a:t>Tuần, tháng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600" kern="1200" dirty="0" smtClean="0">
                          <a:effectLst/>
                          <a:latin typeface="+mn-lt"/>
                        </a:rPr>
                        <a:t>Chương trình và sách giáo khoa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400" dirty="0">
                          <a:effectLst/>
                          <a:latin typeface="+mn-lt"/>
                        </a:rPr>
                        <a:t>Nội dung điều chỉnh, bổ sung (nếu có)</a:t>
                      </a:r>
                      <a:br>
                        <a:rPr lang="vi-VN" sz="1400" dirty="0">
                          <a:effectLst/>
                          <a:latin typeface="+mn-lt"/>
                        </a:rPr>
                      </a:br>
                      <a:r>
                        <a:rPr lang="vi-VN" sz="1400" dirty="0">
                          <a:effectLst/>
                          <a:latin typeface="+mn-lt"/>
                        </a:rPr>
                        <a:t>(Những điều chỉnh về nội dung, thời lượng, thiết bị dạy học và học liệu tham khảo; xây dựng chủ đề học tập, bổ sung tích hợp liên môn; thời gian và hình thức tổ chức...)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Ghi chú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20753247"/>
                  </a:ext>
                </a:extLst>
              </a:tr>
              <a:tr h="5640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Chủ đề/ Mạch nội dung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Tên bài 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Tiết học/ thời lượng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538403"/>
                  </a:ext>
                </a:extLst>
              </a:tr>
              <a:tr h="35265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Bài 4</a:t>
                      </a:r>
                      <a:r>
                        <a:rPr lang="en-US" sz="1800" dirty="0"/>
                        <a:t>. </a:t>
                      </a:r>
                      <a:r>
                        <a:rPr lang="vi-VN" sz="1800" dirty="0"/>
                        <a:t>o</a:t>
                      </a:r>
                      <a:r>
                        <a:rPr lang="en-US" sz="1800" dirty="0"/>
                        <a:t>, </a:t>
                      </a:r>
                      <a:r>
                        <a:rPr lang="vi-VN" sz="1800" dirty="0"/>
                        <a:t>ô (Tiết 1)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 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283910"/>
                  </a:ext>
                </a:extLst>
              </a:tr>
              <a:tr h="35265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Bài 4</a:t>
                      </a:r>
                      <a:r>
                        <a:rPr lang="en-US" sz="1800" dirty="0"/>
                        <a:t>. </a:t>
                      </a:r>
                      <a:r>
                        <a:rPr lang="vi-VN" sz="1800" dirty="0"/>
                        <a:t>o</a:t>
                      </a:r>
                      <a:r>
                        <a:rPr lang="en-US" sz="1800" dirty="0"/>
                        <a:t>, </a:t>
                      </a:r>
                      <a:r>
                        <a:rPr lang="vi-VN" sz="1800" dirty="0"/>
                        <a:t>ô (Tiết 2)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 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5128955"/>
                  </a:ext>
                </a:extLst>
              </a:tr>
              <a:tr h="43332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Bài 5</a:t>
                      </a:r>
                      <a:r>
                        <a:rPr lang="en-US" sz="1800" dirty="0"/>
                        <a:t>. </a:t>
                      </a:r>
                      <a:r>
                        <a:rPr lang="vi-VN" sz="1800" dirty="0"/>
                        <a:t>cỏ, cọ (Tiết 1)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 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6414370"/>
                  </a:ext>
                </a:extLst>
              </a:tr>
              <a:tr h="43332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Bài 5</a:t>
                      </a:r>
                      <a:r>
                        <a:rPr lang="en-US" sz="1800" dirty="0"/>
                        <a:t>. </a:t>
                      </a:r>
                      <a:r>
                        <a:rPr lang="vi-VN" sz="1800" dirty="0"/>
                        <a:t>cỏ, cọ (Tiết 2)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/>
                        <a:t> </a:t>
                      </a:r>
                      <a:endParaRPr lang="en-US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848151"/>
                  </a:ext>
                </a:extLst>
              </a:tr>
              <a:tr h="463118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T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ập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dirty="0"/>
                        <a:t>4, 5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 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5268434"/>
                  </a:ext>
                </a:extLst>
              </a:tr>
              <a:tr h="142800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/>
                        <a:t>Bài 6</a:t>
                      </a:r>
                      <a:r>
                        <a:rPr lang="en-US" sz="1800" dirty="0"/>
                        <a:t>. </a:t>
                      </a:r>
                      <a:r>
                        <a:rPr lang="vi-VN" sz="1800" dirty="0"/>
                        <a:t>ơ</a:t>
                      </a:r>
                      <a:r>
                        <a:rPr lang="en-US" sz="1800" dirty="0"/>
                        <a:t>, </a:t>
                      </a:r>
                      <a:r>
                        <a:rPr lang="vi-VN" sz="1800" dirty="0"/>
                        <a:t>d (Tiết 1)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Lồng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GDQPAN: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thiệu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880352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52215" y="100335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VÍ DỤC 1: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KẾ </a:t>
            </a: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</a:rPr>
              <a:t>HOẠCH DẠY HỌC </a:t>
            </a:r>
            <a:r>
              <a:rPr lang="da-DK" b="1" dirty="0">
                <a:latin typeface="Times New Roman" panose="02020603050405020304" pitchFamily="18" charset="0"/>
                <a:ea typeface="Calibri" panose="020F0502020204030204" pitchFamily="34" charset="0"/>
              </a:rPr>
              <a:t>MÔN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b="1" dirty="0">
                <a:latin typeface="Times New Roman" panose="02020603050405020304" pitchFamily="18" charset="0"/>
                <a:ea typeface="Calibri" panose="020F0502020204030204" pitchFamily="34" charset="0"/>
              </a:rPr>
              <a:t>KHỐI LỚP 1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2921639"/>
              </p:ext>
            </p:extLst>
          </p:nvPr>
        </p:nvGraphicFramePr>
        <p:xfrm>
          <a:off x="81889" y="731419"/>
          <a:ext cx="12010030" cy="6211910"/>
        </p:xfrm>
        <a:graphic>
          <a:graphicData uri="http://schemas.openxmlformats.org/drawingml/2006/table">
            <a:tbl>
              <a:tblPr firstRow="1" bandRow="1"/>
              <a:tblGrid>
                <a:gridCol w="1131980">
                  <a:extLst>
                    <a:ext uri="{9D8B030D-6E8A-4147-A177-3AD203B41FA5}">
                      <a16:colId xmlns="" xmlns:a16="http://schemas.microsoft.com/office/drawing/2014/main" val="2113964524"/>
                    </a:ext>
                  </a:extLst>
                </a:gridCol>
                <a:gridCol w="1338262">
                  <a:extLst>
                    <a:ext uri="{9D8B030D-6E8A-4147-A177-3AD203B41FA5}">
                      <a16:colId xmlns="" xmlns:a16="http://schemas.microsoft.com/office/drawing/2014/main" val="688302675"/>
                    </a:ext>
                  </a:extLst>
                </a:gridCol>
                <a:gridCol w="2524836">
                  <a:extLst>
                    <a:ext uri="{9D8B030D-6E8A-4147-A177-3AD203B41FA5}">
                      <a16:colId xmlns="" xmlns:a16="http://schemas.microsoft.com/office/drawing/2014/main" val="1901509826"/>
                    </a:ext>
                  </a:extLst>
                </a:gridCol>
                <a:gridCol w="1378424">
                  <a:extLst>
                    <a:ext uri="{9D8B030D-6E8A-4147-A177-3AD203B41FA5}">
                      <a16:colId xmlns="" xmlns:a16="http://schemas.microsoft.com/office/drawing/2014/main" val="804138519"/>
                    </a:ext>
                  </a:extLst>
                </a:gridCol>
                <a:gridCol w="3575713">
                  <a:extLst>
                    <a:ext uri="{9D8B030D-6E8A-4147-A177-3AD203B41FA5}">
                      <a16:colId xmlns="" xmlns:a16="http://schemas.microsoft.com/office/drawing/2014/main" val="2791047237"/>
                    </a:ext>
                  </a:extLst>
                </a:gridCol>
                <a:gridCol w="2060815">
                  <a:extLst>
                    <a:ext uri="{9D8B030D-6E8A-4147-A177-3AD203B41FA5}">
                      <a16:colId xmlns="" xmlns:a16="http://schemas.microsoft.com/office/drawing/2014/main" val="1989330743"/>
                    </a:ext>
                  </a:extLst>
                </a:gridCol>
              </a:tblGrid>
              <a:tr h="1412326">
                <a:tc rowSpan="2">
                  <a:txBody>
                    <a:bodyPr/>
                    <a:lstStyle/>
                    <a:p>
                      <a:pPr algn="ctr"/>
                      <a:r>
                        <a:rPr lang="vi-VN" sz="1600" kern="1200" dirty="0" smtClean="0">
                          <a:effectLst/>
                          <a:latin typeface="+mn-lt"/>
                        </a:rPr>
                        <a:t>Tuần, tháng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600" kern="1200" dirty="0" smtClean="0">
                          <a:effectLst/>
                          <a:latin typeface="+mn-lt"/>
                        </a:rPr>
                        <a:t>Chương trình và sách giáo khoa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400" dirty="0">
                          <a:effectLst/>
                          <a:latin typeface="+mn-lt"/>
                        </a:rPr>
                        <a:t>Nội dung điều chỉnh, bổ sung (nếu có)</a:t>
                      </a:r>
                      <a:br>
                        <a:rPr lang="vi-VN" sz="1400" dirty="0">
                          <a:effectLst/>
                          <a:latin typeface="+mn-lt"/>
                        </a:rPr>
                      </a:br>
                      <a:r>
                        <a:rPr lang="vi-VN" sz="1400" dirty="0">
                          <a:effectLst/>
                          <a:latin typeface="+mn-lt"/>
                        </a:rPr>
                        <a:t>(Những điều chỉnh về nội dung, thời lượng, thiết bị dạy học và học liệu tham khảo; xây dựng chủ đề học tập, bổ sung tích hợp liên môn; thời gian và hình thức tổ chức...)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Ghi chú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20753247"/>
                  </a:ext>
                </a:extLst>
              </a:tr>
              <a:tr h="5379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Chủ đề/ Mạch nội dung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Tên bài 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Tiết học/ thời lượng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538403"/>
                  </a:ext>
                </a:extLst>
              </a:tr>
              <a:tr h="539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25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T</a:t>
                      </a:r>
                      <a:r>
                        <a:rPr lang="en-US" sz="1600" dirty="0" err="1">
                          <a:latin typeface="+mn-lt"/>
                        </a:rPr>
                        <a:t>ập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viết</a:t>
                      </a:r>
                      <a:r>
                        <a:rPr lang="en-US" sz="1600" dirty="0">
                          <a:latin typeface="+mn-lt"/>
                        </a:rPr>
                        <a:t> (</a:t>
                      </a:r>
                      <a:r>
                        <a:rPr lang="en-US" sz="1600" dirty="0" err="1">
                          <a:latin typeface="+mn-lt"/>
                        </a:rPr>
                        <a:t>sau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bài</a:t>
                      </a:r>
                      <a:r>
                        <a:rPr lang="en-US" sz="1600" dirty="0">
                          <a:latin typeface="+mn-lt"/>
                        </a:rPr>
                        <a:t> 130, 131)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Ghép với bài Tập viết (sau bài </a:t>
                      </a:r>
                      <a:r>
                        <a:rPr lang="en-US" sz="1600" dirty="0">
                          <a:latin typeface="+mn-lt"/>
                        </a:rPr>
                        <a:t>132</a:t>
                      </a:r>
                      <a:r>
                        <a:rPr lang="vi-VN" sz="1600" dirty="0">
                          <a:latin typeface="+mn-lt"/>
                        </a:rPr>
                        <a:t>,134)</a:t>
                      </a:r>
                      <a:r>
                        <a:rPr lang="en-US" sz="1600" dirty="0">
                          <a:latin typeface="+mn-lt"/>
                        </a:rPr>
                        <a:t>. </a:t>
                      </a:r>
                      <a:r>
                        <a:rPr lang="en-US" sz="1600" dirty="0" err="1">
                          <a:latin typeface="+mn-lt"/>
                        </a:rPr>
                        <a:t>Dạy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nội</a:t>
                      </a:r>
                      <a:r>
                        <a:rPr lang="en-US" sz="1600" dirty="0">
                          <a:latin typeface="+mn-lt"/>
                        </a:rPr>
                        <a:t> dung </a:t>
                      </a:r>
                      <a:r>
                        <a:rPr lang="en-US" sz="1600" dirty="0" err="1">
                          <a:latin typeface="+mn-lt"/>
                        </a:rPr>
                        <a:t>ghép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trong</a:t>
                      </a:r>
                      <a:r>
                        <a:rPr lang="en-US" sz="1600" dirty="0">
                          <a:latin typeface="+mn-lt"/>
                        </a:rPr>
                        <a:t> 1 </a:t>
                      </a:r>
                      <a:r>
                        <a:rPr lang="en-US" sz="1600" dirty="0" err="1">
                          <a:latin typeface="+mn-lt"/>
                        </a:rPr>
                        <a:t>tiết</a:t>
                      </a:r>
                      <a:r>
                        <a:rPr lang="en-US" sz="1600" dirty="0"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9283910"/>
                  </a:ext>
                </a:extLst>
              </a:tr>
              <a:tr h="33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Bài 132. uênh, uêch (Tiết 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>
                          <a:latin typeface="+mn-lt"/>
                        </a:rPr>
                        <a:t> </a:t>
                      </a:r>
                      <a:r>
                        <a:rPr lang="en-US" sz="160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latin typeface="+mn-lt"/>
                        </a:rPr>
                        <a:t> </a:t>
                      </a:r>
                      <a:endParaRPr lang="en-US" sz="16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65128955"/>
                  </a:ext>
                </a:extLst>
              </a:tr>
              <a:tr h="33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Bài 132. uênh, uêch (Tiết 2)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 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36414370"/>
                  </a:ext>
                </a:extLst>
              </a:tr>
              <a:tr h="33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Bài 133. uynh, uych (Tiết 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 </a:t>
                      </a:r>
                      <a:r>
                        <a:rPr lang="en-US" sz="1600" dirty="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latin typeface="+mn-lt"/>
                        </a:rPr>
                        <a:t> </a:t>
                      </a:r>
                      <a:endParaRPr lang="en-US" sz="16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3848151"/>
                  </a:ext>
                </a:extLst>
              </a:tr>
              <a:tr h="33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Bài 133. uynh, uych (Tiết 2)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 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75268434"/>
                  </a:ext>
                </a:extLst>
              </a:tr>
              <a:tr h="9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>
                          <a:latin typeface="+mn-lt"/>
                        </a:rPr>
                        <a:t>T</a:t>
                      </a:r>
                      <a:r>
                        <a:rPr lang="en-US" sz="1600">
                          <a:latin typeface="+mn-lt"/>
                        </a:rPr>
                        <a:t>ập viết (sau bài 132, 133)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 </a:t>
                      </a:r>
                      <a:r>
                        <a:rPr lang="en-US" sz="1600" dirty="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Tập viết (sau bài </a:t>
                      </a:r>
                      <a:r>
                        <a:rPr lang="en-US" sz="1600" dirty="0">
                          <a:latin typeface="+mn-lt"/>
                        </a:rPr>
                        <a:t>130</a:t>
                      </a:r>
                      <a:r>
                        <a:rPr lang="vi-VN" sz="1600" dirty="0">
                          <a:latin typeface="+mn-lt"/>
                        </a:rPr>
                        <a:t>,131,132,133)</a:t>
                      </a:r>
                      <a:r>
                        <a:rPr lang="en-US" sz="1600" dirty="0" smtClean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latin typeface="+mn-lt"/>
                        </a:rPr>
                        <a:t>Dạy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nội</a:t>
                      </a:r>
                      <a:r>
                        <a:rPr lang="en-US" sz="1600" dirty="0">
                          <a:latin typeface="+mn-lt"/>
                        </a:rPr>
                        <a:t> dung </a:t>
                      </a:r>
                      <a:r>
                        <a:rPr lang="en-US" sz="1600" dirty="0" err="1">
                          <a:latin typeface="+mn-lt"/>
                        </a:rPr>
                        <a:t>ghép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trong</a:t>
                      </a:r>
                      <a:r>
                        <a:rPr lang="en-US" sz="1600" dirty="0">
                          <a:latin typeface="+mn-lt"/>
                        </a:rPr>
                        <a:t> 1 </a:t>
                      </a:r>
                      <a:r>
                        <a:rPr lang="en-US" sz="1600" dirty="0" err="1">
                          <a:latin typeface="+mn-lt"/>
                        </a:rPr>
                        <a:t>tiết.GVHD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mẫu</a:t>
                      </a:r>
                      <a:r>
                        <a:rPr lang="en-US" sz="1600" dirty="0">
                          <a:latin typeface="+mn-lt"/>
                        </a:rPr>
                        <a:t>, </a:t>
                      </a:r>
                      <a:r>
                        <a:rPr lang="en-US" sz="1600" dirty="0" err="1" smtClean="0">
                          <a:latin typeface="+mn-lt"/>
                        </a:rPr>
                        <a:t>HStự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luyện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viết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trong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thời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gian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tự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học</a:t>
                      </a:r>
                      <a:r>
                        <a:rPr lang="en-US" sz="1600" dirty="0">
                          <a:latin typeface="+mn-lt"/>
                        </a:rPr>
                        <a:t> CN.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58803527"/>
                  </a:ext>
                </a:extLst>
              </a:tr>
              <a:tr h="5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Bài 134. Kể chuyện Chim hoạ mi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 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 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06106279"/>
                  </a:ext>
                </a:extLst>
              </a:tr>
              <a:tr h="815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Bài 135. Ôn tập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>
                          <a:latin typeface="+mn-lt"/>
                        </a:rPr>
                        <a:t> </a:t>
                      </a:r>
                      <a:r>
                        <a:rPr lang="en-US" sz="1600" dirty="0">
                          <a:latin typeface="+mn-lt"/>
                        </a:rPr>
                        <a:t>1Tiết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+mn-lt"/>
                        </a:rPr>
                        <a:t>Dạy</a:t>
                      </a:r>
                      <a:r>
                        <a:rPr lang="en-US" sz="1600" dirty="0">
                          <a:latin typeface="+mn-lt"/>
                        </a:rPr>
                        <a:t> C/Đ </a:t>
                      </a:r>
                      <a:r>
                        <a:rPr lang="en-US" sz="1600" dirty="0" err="1" smtClean="0">
                          <a:latin typeface="+mn-lt"/>
                        </a:rPr>
                        <a:t>liên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môn</a:t>
                      </a:r>
                      <a:r>
                        <a:rPr lang="en-US" sz="1600" dirty="0" smtClean="0">
                          <a:latin typeface="+mn-lt"/>
                        </a:rPr>
                        <a:t>(</a:t>
                      </a:r>
                      <a:r>
                        <a:rPr lang="en-US" sz="1600" dirty="0" err="1" smtClean="0">
                          <a:latin typeface="+mn-lt"/>
                        </a:rPr>
                        <a:t>Mẹ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và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cô</a:t>
                      </a:r>
                      <a:r>
                        <a:rPr lang="en-US" sz="1600" dirty="0" smtClean="0">
                          <a:latin typeface="+mn-lt"/>
                        </a:rPr>
                        <a:t>) TV</a:t>
                      </a:r>
                      <a:r>
                        <a:rPr lang="en-US" sz="1600" dirty="0">
                          <a:latin typeface="+mn-lt"/>
                        </a:rPr>
                        <a:t>, HĐTN, NK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B</a:t>
                      </a:r>
                      <a:r>
                        <a:rPr lang="vi-VN" sz="1600" dirty="0">
                          <a:latin typeface="+mn-lt"/>
                        </a:rPr>
                        <a:t>ỏ tiết TV.</a:t>
                      </a:r>
                      <a:r>
                        <a:rPr lang="en-US" sz="1600" dirty="0" err="1">
                          <a:latin typeface="+mn-lt"/>
                        </a:rPr>
                        <a:t>Chuyển</a:t>
                      </a:r>
                      <a:r>
                        <a:rPr lang="vi-VN" sz="1600" dirty="0">
                          <a:latin typeface="+mn-lt"/>
                        </a:rPr>
                        <a:t> dạy CĐ:Mẹ và cô (HĐTN, NK:MT).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67307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52215" y="73039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VÍ DỤ 2: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KẾ </a:t>
            </a: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</a:rPr>
              <a:t>HOẠCH DẠY HỌC </a:t>
            </a:r>
            <a:r>
              <a:rPr lang="da-DK" b="1" dirty="0">
                <a:latin typeface="Times New Roman" panose="02020603050405020304" pitchFamily="18" charset="0"/>
                <a:ea typeface="Calibri" panose="020F0502020204030204" pitchFamily="34" charset="0"/>
              </a:rPr>
              <a:t>MÔN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b="1" dirty="0">
                <a:latin typeface="Times New Roman" panose="02020603050405020304" pitchFamily="18" charset="0"/>
                <a:ea typeface="Calibri" panose="020F0502020204030204" pitchFamily="34" charset="0"/>
              </a:rPr>
              <a:t>KHỐI LỚP 1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7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3667797"/>
              </p:ext>
            </p:extLst>
          </p:nvPr>
        </p:nvGraphicFramePr>
        <p:xfrm>
          <a:off x="81888" y="1019329"/>
          <a:ext cx="12010030" cy="5783098"/>
        </p:xfrm>
        <a:graphic>
          <a:graphicData uri="http://schemas.openxmlformats.org/drawingml/2006/table">
            <a:tbl>
              <a:tblPr firstRow="1" bandRow="1"/>
              <a:tblGrid>
                <a:gridCol w="1131980">
                  <a:extLst>
                    <a:ext uri="{9D8B030D-6E8A-4147-A177-3AD203B41FA5}">
                      <a16:colId xmlns="" xmlns:a16="http://schemas.microsoft.com/office/drawing/2014/main" val="2113964524"/>
                    </a:ext>
                  </a:extLst>
                </a:gridCol>
                <a:gridCol w="1310967">
                  <a:extLst>
                    <a:ext uri="{9D8B030D-6E8A-4147-A177-3AD203B41FA5}">
                      <a16:colId xmlns="" xmlns:a16="http://schemas.microsoft.com/office/drawing/2014/main" val="688302675"/>
                    </a:ext>
                  </a:extLst>
                </a:gridCol>
                <a:gridCol w="3944204">
                  <a:extLst>
                    <a:ext uri="{9D8B030D-6E8A-4147-A177-3AD203B41FA5}">
                      <a16:colId xmlns="" xmlns:a16="http://schemas.microsoft.com/office/drawing/2014/main" val="1901509826"/>
                    </a:ext>
                  </a:extLst>
                </a:gridCol>
                <a:gridCol w="1405719">
                  <a:extLst>
                    <a:ext uri="{9D8B030D-6E8A-4147-A177-3AD203B41FA5}">
                      <a16:colId xmlns="" xmlns:a16="http://schemas.microsoft.com/office/drawing/2014/main" val="804138519"/>
                    </a:ext>
                  </a:extLst>
                </a:gridCol>
                <a:gridCol w="3411941">
                  <a:extLst>
                    <a:ext uri="{9D8B030D-6E8A-4147-A177-3AD203B41FA5}">
                      <a16:colId xmlns="" xmlns:a16="http://schemas.microsoft.com/office/drawing/2014/main" val="2791047237"/>
                    </a:ext>
                  </a:extLst>
                </a:gridCol>
                <a:gridCol w="805219">
                  <a:extLst>
                    <a:ext uri="{9D8B030D-6E8A-4147-A177-3AD203B41FA5}">
                      <a16:colId xmlns="" xmlns:a16="http://schemas.microsoft.com/office/drawing/2014/main" val="1989330743"/>
                    </a:ext>
                  </a:extLst>
                </a:gridCol>
              </a:tblGrid>
              <a:tr h="969346">
                <a:tc rowSpan="2">
                  <a:txBody>
                    <a:bodyPr/>
                    <a:lstStyle/>
                    <a:p>
                      <a:pPr algn="ctr"/>
                      <a:r>
                        <a:rPr lang="vi-VN" sz="1600" kern="1200" dirty="0" smtClean="0">
                          <a:effectLst/>
                          <a:latin typeface="+mn-lt"/>
                        </a:rPr>
                        <a:t>Tuần, tháng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600" kern="1200" dirty="0" smtClean="0">
                          <a:effectLst/>
                          <a:latin typeface="+mn-lt"/>
                        </a:rPr>
                        <a:t>Chương trình và sách giáo khoa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200" dirty="0">
                          <a:effectLst/>
                          <a:latin typeface="+mn-lt"/>
                        </a:rPr>
                        <a:t>Nội dung điều chỉnh, bổ sung (nếu có)</a:t>
                      </a:r>
                      <a:br>
                        <a:rPr lang="vi-VN" sz="1200" dirty="0">
                          <a:effectLst/>
                          <a:latin typeface="+mn-lt"/>
                        </a:rPr>
                      </a:br>
                      <a:r>
                        <a:rPr lang="vi-VN" sz="1200" dirty="0">
                          <a:effectLst/>
                          <a:latin typeface="+mn-lt"/>
                        </a:rPr>
                        <a:t>(Những điều chỉnh về nội dung, thời lượng, thiết bị dạy học và học liệu tham khảo; xây dựng chủ đề học tập, bổ sung tích hợp liên môn; thời gian và hình thức tổ chức...)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Ghi chú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20753247"/>
                  </a:ext>
                </a:extLst>
              </a:tr>
              <a:tr h="2630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Chủ đề/ Mạch nội dung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Tên bài 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600" dirty="0">
                          <a:effectLst/>
                          <a:latin typeface="+mn-lt"/>
                        </a:rPr>
                        <a:t>Tiết học/ thời lượng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538403"/>
                  </a:ext>
                </a:extLst>
              </a:tr>
              <a:tr h="2630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ĐẤT 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11: </a:t>
                      </a: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non </a:t>
                      </a: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sông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sông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283910"/>
                  </a:ext>
                </a:extLst>
              </a:tr>
              <a:tr h="330653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1: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Bể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LT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riêng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Nam.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5128955"/>
                  </a:ext>
                </a:extLst>
              </a:tr>
              <a:tr h="323229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1: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O, Ô, Ơ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6414370"/>
                  </a:ext>
                </a:extLst>
              </a:tr>
              <a:tr h="408263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+ 1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Lồng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đức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khám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phá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VN 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Luyện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848151"/>
                  </a:ext>
                </a:extLst>
              </a:tr>
              <a:tr h="345452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2: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Hương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LT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5268434"/>
                  </a:ext>
                </a:extLst>
              </a:tr>
              <a:tr h="27291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8803527"/>
                  </a:ext>
                </a:extLst>
              </a:tr>
              <a:tr h="272914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en-US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152747"/>
                  </a:ext>
                </a:extLst>
              </a:tr>
              <a:tr h="27291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1162414"/>
                  </a:ext>
                </a:extLst>
              </a:tr>
              <a:tr h="27291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4950787"/>
                  </a:ext>
                </a:extLst>
              </a:tr>
              <a:tr h="27291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4: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Loa. LT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ngoặc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kép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6408290"/>
                  </a:ext>
                </a:extLst>
              </a:tr>
              <a:tr h="27291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Góc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Đố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vui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+ 1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Lồng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đức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khám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phá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VN 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568898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28717" y="177421"/>
            <a:ext cx="940671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 DỤ 3: KẾ </a:t>
            </a:r>
            <a:r>
              <a:rPr lang="nl-NL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HOẠCH DẠY HỌC MÔN  TIẾNG VIỆT </a:t>
            </a:r>
            <a:r>
              <a:rPr lang="nl-NL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HỐI LỚP 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 </a:t>
            </a:r>
            <a:r>
              <a:rPr lang="nl-NL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 2022 – 20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 tiết/tuần; 35 tuần = 245 tiết/năm)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3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DF5327"/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1457305"/>
              </p:ext>
            </p:extLst>
          </p:nvPr>
        </p:nvGraphicFramePr>
        <p:xfrm>
          <a:off x="81888" y="1019329"/>
          <a:ext cx="12010030" cy="1915750"/>
        </p:xfrm>
        <a:graphic>
          <a:graphicData uri="http://schemas.openxmlformats.org/drawingml/2006/table">
            <a:tbl>
              <a:tblPr firstRow="1" bandRow="1"/>
              <a:tblGrid>
                <a:gridCol w="1131980">
                  <a:extLst>
                    <a:ext uri="{9D8B030D-6E8A-4147-A177-3AD203B41FA5}">
                      <a16:colId xmlns="" xmlns:a16="http://schemas.microsoft.com/office/drawing/2014/main" val="2113964524"/>
                    </a:ext>
                  </a:extLst>
                </a:gridCol>
                <a:gridCol w="1310967">
                  <a:extLst>
                    <a:ext uri="{9D8B030D-6E8A-4147-A177-3AD203B41FA5}">
                      <a16:colId xmlns="" xmlns:a16="http://schemas.microsoft.com/office/drawing/2014/main" val="688302675"/>
                    </a:ext>
                  </a:extLst>
                </a:gridCol>
                <a:gridCol w="3944204">
                  <a:extLst>
                    <a:ext uri="{9D8B030D-6E8A-4147-A177-3AD203B41FA5}">
                      <a16:colId xmlns="" xmlns:a16="http://schemas.microsoft.com/office/drawing/2014/main" val="1901509826"/>
                    </a:ext>
                  </a:extLst>
                </a:gridCol>
                <a:gridCol w="1405719">
                  <a:extLst>
                    <a:ext uri="{9D8B030D-6E8A-4147-A177-3AD203B41FA5}">
                      <a16:colId xmlns="" xmlns:a16="http://schemas.microsoft.com/office/drawing/2014/main" val="804138519"/>
                    </a:ext>
                  </a:extLst>
                </a:gridCol>
                <a:gridCol w="3411941">
                  <a:extLst>
                    <a:ext uri="{9D8B030D-6E8A-4147-A177-3AD203B41FA5}">
                      <a16:colId xmlns="" xmlns:a16="http://schemas.microsoft.com/office/drawing/2014/main" val="2791047237"/>
                    </a:ext>
                  </a:extLst>
                </a:gridCol>
                <a:gridCol w="805219">
                  <a:extLst>
                    <a:ext uri="{9D8B030D-6E8A-4147-A177-3AD203B41FA5}">
                      <a16:colId xmlns="" xmlns:a16="http://schemas.microsoft.com/office/drawing/2014/main" val="1989330743"/>
                    </a:ext>
                  </a:extLst>
                </a:gridCol>
              </a:tblGrid>
              <a:tr h="969346">
                <a:tc rowSpan="2"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effectLst/>
                          <a:latin typeface="+mn-lt"/>
                        </a:rPr>
                        <a:t>Tuần, tháng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effectLst/>
                          <a:latin typeface="+mn-lt"/>
                        </a:rPr>
                        <a:t>Chương trình và sách giáo khoa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500" dirty="0">
                          <a:effectLst/>
                          <a:latin typeface="+mn-lt"/>
                        </a:rPr>
                        <a:t>Nội dung điều chỉnh, bổ sung (nếu có)</a:t>
                      </a:r>
                      <a:br>
                        <a:rPr lang="vi-VN" sz="1500" dirty="0">
                          <a:effectLst/>
                          <a:latin typeface="+mn-lt"/>
                        </a:rPr>
                      </a:br>
                      <a:r>
                        <a:rPr lang="vi-VN" sz="1500" dirty="0">
                          <a:effectLst/>
                          <a:latin typeface="+mn-lt"/>
                        </a:rPr>
                        <a:t>(Những điều chỉnh về nội dung, thời lượng, thiết bị dạy học và học liệu tham khảo; xây dựng chủ đề học tập, bổ sung tích hợp liên môn; thời gian và hình thức tổ chức...)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Ghi chú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20753247"/>
                  </a:ext>
                </a:extLst>
              </a:tr>
              <a:tr h="2630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Chủ đề/ Mạch nội dung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Tên bài học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Tiết học/ thời lượng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5384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47082" y="177421"/>
            <a:ext cx="891653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 DỤ 4: KẾ </a:t>
            </a:r>
            <a:r>
              <a:rPr lang="nl-NL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HOẠCH DẠY HỌC MÔN  </a:t>
            </a:r>
            <a:r>
              <a:rPr lang="nl-NL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ĐẠO ĐỨC K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HỐI LỚP 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 </a:t>
            </a:r>
            <a:r>
              <a:rPr lang="nl-NL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 2022 – 20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tiết/tuần; </a:t>
            </a:r>
            <a:r>
              <a:rPr lang="vi-V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 tuần =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r>
              <a:rPr lang="vi-V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tiết/năm)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7811518"/>
              </p:ext>
            </p:extLst>
          </p:nvPr>
        </p:nvGraphicFramePr>
        <p:xfrm>
          <a:off x="81888" y="2936382"/>
          <a:ext cx="12010030" cy="3419970"/>
        </p:xfrm>
        <a:graphic>
          <a:graphicData uri="http://schemas.openxmlformats.org/drawingml/2006/table">
            <a:tbl>
              <a:tblPr firstRow="1" bandRow="1"/>
              <a:tblGrid>
                <a:gridCol w="1131980">
                  <a:extLst>
                    <a:ext uri="{9D8B030D-6E8A-4147-A177-3AD203B41FA5}">
                      <a16:colId xmlns="" xmlns:a16="http://schemas.microsoft.com/office/drawing/2014/main" val="3950111030"/>
                    </a:ext>
                  </a:extLst>
                </a:gridCol>
                <a:gridCol w="1310968">
                  <a:extLst>
                    <a:ext uri="{9D8B030D-6E8A-4147-A177-3AD203B41FA5}">
                      <a16:colId xmlns="" xmlns:a16="http://schemas.microsoft.com/office/drawing/2014/main" val="1313126561"/>
                    </a:ext>
                  </a:extLst>
                </a:gridCol>
                <a:gridCol w="3944203">
                  <a:extLst>
                    <a:ext uri="{9D8B030D-6E8A-4147-A177-3AD203B41FA5}">
                      <a16:colId xmlns="" xmlns:a16="http://schemas.microsoft.com/office/drawing/2014/main" val="2211891687"/>
                    </a:ext>
                  </a:extLst>
                </a:gridCol>
                <a:gridCol w="1392071">
                  <a:extLst>
                    <a:ext uri="{9D8B030D-6E8A-4147-A177-3AD203B41FA5}">
                      <a16:colId xmlns="" xmlns:a16="http://schemas.microsoft.com/office/drawing/2014/main" val="2066827940"/>
                    </a:ext>
                  </a:extLst>
                </a:gridCol>
                <a:gridCol w="3411941">
                  <a:extLst>
                    <a:ext uri="{9D8B030D-6E8A-4147-A177-3AD203B41FA5}">
                      <a16:colId xmlns="" xmlns:a16="http://schemas.microsoft.com/office/drawing/2014/main" val="3743031654"/>
                    </a:ext>
                  </a:extLst>
                </a:gridCol>
                <a:gridCol w="818867">
                  <a:extLst>
                    <a:ext uri="{9D8B030D-6E8A-4147-A177-3AD203B41FA5}">
                      <a16:colId xmlns="" xmlns:a16="http://schemas.microsoft.com/office/drawing/2014/main" val="4182258009"/>
                    </a:ext>
                  </a:extLst>
                </a:gridCol>
              </a:tblGrid>
              <a:tr h="525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1: </a:t>
                      </a:r>
                      <a:r>
                        <a:rPr lang="en-US" sz="1600" b="1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Tổ</a:t>
                      </a: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quốc</a:t>
                      </a: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Việt</a:t>
                      </a:r>
                      <a:r>
                        <a:rPr lang="en-US" sz="1600" b="1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Nam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Bài 1: Em khám phá đất nước Việt Nam (Tiết 1)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Lồng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ghép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non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quốc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VN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nhạc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98932444"/>
                  </a:ext>
                </a:extLst>
              </a:tr>
              <a:tr h="323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1: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khám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phá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Việt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Nam (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2 –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Luyện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Lồng ghép vào Chủ đề Cảnh đẹp non sông môn Tiếng Việt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35314342"/>
                  </a:ext>
                </a:extLst>
              </a:tr>
              <a:tr h="334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1: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khám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phá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Việt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Nam (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3 –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Vận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Lồng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ghép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non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9575832"/>
                  </a:ext>
                </a:extLst>
              </a:tr>
              <a:tr h="334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Tổ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quốc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Việt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Nam (</a:t>
                      </a:r>
                      <a:r>
                        <a:rPr lang="en-US" sz="1600" dirty="0" err="1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1600" dirty="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 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6340103"/>
                  </a:ext>
                </a:extLst>
              </a:tr>
              <a:tr h="357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Bài 2: Em yêu Tổ quốc Việt Nam (Tiết 2)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0826939"/>
                  </a:ext>
                </a:extLst>
              </a:tr>
              <a:tr h="90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inherit"/>
                          <a:ea typeface="Times New Roman" panose="02020603050405020304" pitchFamily="18" charset="0"/>
                        </a:rPr>
                        <a:t>Bài 2: Em yêu Tổ quốc Việt Nam (Tiết 3)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168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09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DF532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6" y="702403"/>
            <a:ext cx="11270472" cy="47130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4.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chức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thực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hiện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viên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trưởng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Khối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trưởng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phụ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trách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Calibri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charset="0"/>
              <a:ea typeface="MS Mincho" charset="-128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92" y="128868"/>
            <a:ext cx="11884621" cy="4063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892" y="1173707"/>
            <a:ext cx="117438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:</a:t>
            </a:r>
          </a:p>
          <a:p>
            <a:r>
              <a:rPr lang="vi-VN" b="1" dirty="0" smtClean="0"/>
              <a:t>IV</a:t>
            </a:r>
            <a:r>
              <a:rPr lang="vi-VN" b="1" dirty="0"/>
              <a:t>. Tổ chức thực hiện</a:t>
            </a:r>
            <a:endParaRPr lang="en-US" dirty="0"/>
          </a:p>
          <a:p>
            <a:r>
              <a:rPr lang="vi-VN" b="1" i="1" dirty="0"/>
              <a:t>1. Giáo viên.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Hcủa</a:t>
            </a:r>
            <a:r>
              <a:rPr lang="en-US" dirty="0" smtClean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HS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/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-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,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,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 smtClean="0"/>
              <a:t>…………….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kịp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HĐGD. </a:t>
            </a:r>
            <a:endParaRPr lang="en-US" dirty="0"/>
          </a:p>
          <a:p>
            <a:pPr algn="just"/>
            <a:r>
              <a:rPr lang="en-US" b="1" i="1" dirty="0"/>
              <a:t>2.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viên</a:t>
            </a:r>
            <a:r>
              <a:rPr lang="en-US" b="1" i="1" dirty="0"/>
              <a:t> </a:t>
            </a:r>
            <a:r>
              <a:rPr lang="en-US" b="1" i="1" dirty="0" err="1"/>
              <a:t>tổng</a:t>
            </a:r>
            <a:r>
              <a:rPr lang="en-US" b="1" i="1" dirty="0"/>
              <a:t> </a:t>
            </a:r>
            <a:r>
              <a:rPr lang="en-US" b="1" i="1" dirty="0" err="1"/>
              <a:t>phụ</a:t>
            </a:r>
            <a:r>
              <a:rPr lang="en-US" b="1" i="1" dirty="0"/>
              <a:t> </a:t>
            </a:r>
            <a:r>
              <a:rPr lang="en-US" b="1" i="1" dirty="0" err="1"/>
              <a:t>trách</a:t>
            </a:r>
            <a:r>
              <a:rPr lang="en-US" b="1" i="1" dirty="0"/>
              <a:t> </a:t>
            </a:r>
            <a:r>
              <a:rPr lang="en-US" b="1" i="1" dirty="0" err="1"/>
              <a:t>đội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,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HĐGD, HĐTN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…..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,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mưu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………..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…….. </a:t>
            </a:r>
            <a:r>
              <a:rPr lang="en-US" dirty="0" err="1"/>
              <a:t>cho</a:t>
            </a:r>
            <a:r>
              <a:rPr lang="en-US" dirty="0"/>
              <a:t> 100%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qua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khiếu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….</a:t>
            </a:r>
          </a:p>
          <a:p>
            <a:pPr algn="just"/>
            <a:r>
              <a:rPr lang="en-US" b="1" i="1" dirty="0"/>
              <a:t>3</a:t>
            </a:r>
            <a:r>
              <a:rPr lang="vi-VN" b="1" i="1" dirty="0"/>
              <a:t>. Tổ trưởng (Khối trưởng).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,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vướng</a:t>
            </a:r>
            <a:r>
              <a:rPr lang="en-US" dirty="0"/>
              <a:t> </a:t>
            </a:r>
            <a:r>
              <a:rPr lang="en-US" dirty="0" err="1"/>
              <a:t>mắc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vi-VN" dirty="0"/>
              <a:t>Tr</a:t>
            </a:r>
            <a:r>
              <a:rPr lang="en-US" dirty="0" err="1"/>
              <a:t>ên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……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…….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……..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……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./.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54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DF532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6" y="702402"/>
            <a:ext cx="11270472" cy="143010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b="1" dirty="0" smtClean="0"/>
              <a:t>I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. YÊU CẦU CẦN ĐẠT: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92" y="128868"/>
            <a:ext cx="11884621" cy="4063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2:  XÂY DỰNG KẾ HOẠCH BÀI DẠY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6" y="2132511"/>
            <a:ext cx="11436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KẾ HOẠCH BÀI DẠY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MÔN: TIẾNG VIỆT LỚP 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(trang 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1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DF532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6" y="702403"/>
            <a:ext cx="11270472" cy="47130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II. ĐỒ DÙNG DẠY HỌC: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dùng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chuẩn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chức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MS Mincho" charset="-128"/>
              <a:cs typeface="Arial" panose="020B0604020202020204" pitchFamily="34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92" y="128868"/>
            <a:ext cx="11884621" cy="4063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2:  XÂY DỰNG KẾ HOẠCH BÀI DẠY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892" y="1173707"/>
            <a:ext cx="117438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KẾ HOẠCH BÀI DẠY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MÔN: TIẾNG VIỆT LỚP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(trang 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”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”(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1);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39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DF532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6" y="702403"/>
            <a:ext cx="11270472" cy="47130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III. HOẠT ĐỘNG DẠY HỌC CHỦ YẾU: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rõ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sinh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MS Mincho" charset="-128"/>
              <a:cs typeface="Arial" panose="020B0604020202020204" pitchFamily="34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92" y="128868"/>
            <a:ext cx="11884621" cy="4063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2:  XÂY DỰNG KẾ HOẠCH </a:t>
            </a:r>
            <a:r>
              <a:rPr lang="en-US" sz="2400" b="1" dirty="0" smtClean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BÀI DẠY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0" y="1173707"/>
            <a:ext cx="11743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1                                                                                    </a:t>
            </a:r>
            <a:r>
              <a:rPr lang="en-US" b="1" u="sng" dirty="0" smtClean="0"/>
              <a:t>KẾ </a:t>
            </a:r>
            <a:r>
              <a:rPr lang="en-US" b="1" u="sng" dirty="0"/>
              <a:t>HOẠCH BÀI DẠY</a:t>
            </a:r>
            <a:endParaRPr lang="en-US" dirty="0"/>
          </a:p>
          <a:p>
            <a:pPr algn="ctr"/>
            <a:r>
              <a:rPr lang="en-US" b="1" dirty="0"/>
              <a:t>MÔN: TIẾNG VIỆT LỚP 1</a:t>
            </a:r>
            <a:endParaRPr lang="en-US" dirty="0"/>
          </a:p>
          <a:p>
            <a:pPr algn="ctr"/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vi-VN" b="1" dirty="0"/>
              <a:t>: </a:t>
            </a:r>
            <a:r>
              <a:rPr lang="en-US" b="1" dirty="0" err="1"/>
              <a:t>Ngoan</a:t>
            </a:r>
            <a:r>
              <a:rPr lang="vi-VN" b="1" dirty="0"/>
              <a:t> (trang 1</a:t>
            </a:r>
            <a:r>
              <a:rPr lang="en-US" b="1" dirty="0"/>
              <a:t>14</a:t>
            </a:r>
            <a:r>
              <a:rPr lang="vi-VN" b="1" dirty="0" smtClean="0"/>
              <a:t>)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6443362"/>
              </p:ext>
            </p:extLst>
          </p:nvPr>
        </p:nvGraphicFramePr>
        <p:xfrm>
          <a:off x="354840" y="2101755"/>
          <a:ext cx="11586950" cy="578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475">
                  <a:extLst>
                    <a:ext uri="{9D8B030D-6E8A-4147-A177-3AD203B41FA5}">
                      <a16:colId xmlns="" xmlns:a16="http://schemas.microsoft.com/office/drawing/2014/main" val="2343670575"/>
                    </a:ext>
                  </a:extLst>
                </a:gridCol>
                <a:gridCol w="5793475">
                  <a:extLst>
                    <a:ext uri="{9D8B030D-6E8A-4147-A177-3AD203B41FA5}">
                      <a16:colId xmlns="" xmlns:a16="http://schemas.microsoft.com/office/drawing/2014/main" val="2248060826"/>
                    </a:ext>
                  </a:extLst>
                </a:gridCol>
              </a:tblGrid>
              <a:tr h="578236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 CỦA GIÁO VIÊN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2.2. Tìm hiểu bài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Yêu cầu HS đọc thầm và trả lời câu hỏi: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 1: </a:t>
                      </a:r>
                      <a:r>
                        <a:rPr lang="pt-BR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 thơ khen những vật gì ngoan?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GV tổ chức làm câu hỏi 1 dưới hình thức trò chơi: </a:t>
                      </a:r>
                      <a:r>
                        <a:rPr lang="pt-BR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“Rồng cuốn lên mây”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GV HD cách chơi, cử một học sinh làm quản trò.  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GV chốt: Bài thơ khen trăng ngoan, đèn ngoan, nước ngoan, lửa ngoan, trái ngoan, gió ngoan.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Mở rộng: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khen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còn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rất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ích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đình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quây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quần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bên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nhau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 CỦA HỌC SINH</a:t>
                      </a:r>
                      <a:endParaRPr lang="da-DK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da-DK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da-DK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da-DK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da-DK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da-DK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Bạn quản trò bắt đầu đọc bài đồng dao: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HS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trò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Bài thơ khen trăng ngoan, đèn ngoan, nước ngoan, lửa ngoan, trái ngoan, gió ngoan. 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t-BR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Lắng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thêm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5893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68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DF532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="" xmlns:a16="http://schemas.microsoft.com/office/drawing/2014/main" id="{AC9A8DC9-004C-42E4-8E8B-39EC8CB2EBC7}"/>
              </a:ext>
            </a:extLst>
          </p:cNvPr>
          <p:cNvSpPr txBox="1">
            <a:spLocks/>
          </p:cNvSpPr>
          <p:nvPr/>
        </p:nvSpPr>
        <p:spPr bwMode="auto">
          <a:xfrm>
            <a:off x="464024" y="6097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 cap="all" baseline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3400" b="1" kern="120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b="1" kern="12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400" b="1" kern="120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02 </a:t>
            </a:r>
            <a:r>
              <a:rPr lang="en-US" sz="3400" b="1" kern="120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b="1" kern="120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3400" b="1" kern="120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Hộp Văn bản 6">
            <a:extLst>
              <a:ext uri="{FF2B5EF4-FFF2-40B4-BE49-F238E27FC236}">
                <a16:creationId xmlns="" xmlns:a16="http://schemas.microsoft.com/office/drawing/2014/main" id="{40B8D67D-A8BC-444B-B05D-3C4CE71A1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4" y="2392274"/>
            <a:ext cx="11118376" cy="3274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0" algn="just">
              <a:lnSpc>
                <a:spcPct val="150000"/>
              </a:lnSpc>
              <a:tabLst>
                <a:tab pos="514350" algn="l"/>
              </a:tabLst>
            </a:pPr>
            <a:endParaRPr lang="en-US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163D4D-ADE9-4536-A403-C513EC2C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9498" y="5456805"/>
            <a:ext cx="1822502" cy="13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Slide Number Placeholder 4">
            <a:extLst>
              <a:ext uri="{FF2B5EF4-FFF2-40B4-BE49-F238E27FC236}">
                <a16:creationId xmlns="" xmlns:a16="http://schemas.microsoft.com/office/drawing/2014/main" id="{084CD81E-DCDA-44AB-A885-0D82DC9A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439C353D-43C4-4D50-B629-477499E04945}" type="slidenum">
              <a:rPr lang="en-US" altLang="en-US" kern="1200">
                <a:latin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kern="12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0" y="2725519"/>
            <a:ext cx="1059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dung 1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dục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489" y="3455484"/>
            <a:ext cx="8775511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20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dung 2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dạy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6565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DF532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6" y="702403"/>
            <a:ext cx="11270472" cy="47130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III. HOẠT ĐỘNG DẠY HỌC CHỦ YẾU: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rõ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sinh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MS Mincho" charset="-128"/>
              <a:cs typeface="Arial" panose="020B0604020202020204" pitchFamily="34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92" y="128868"/>
            <a:ext cx="11884621" cy="4063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2:  XÂY DỰNG KẾ HOẠCH </a:t>
            </a:r>
            <a:r>
              <a:rPr lang="en-US" sz="2400" b="1" dirty="0" smtClean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BÀI DẠY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0" y="1173707"/>
            <a:ext cx="1174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2: 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/>
              <a:t>đọc</a:t>
            </a:r>
            <a:r>
              <a:rPr lang="vi-VN" b="1" dirty="0"/>
              <a:t>: </a:t>
            </a:r>
            <a:r>
              <a:rPr lang="en-US" b="1" dirty="0" err="1"/>
              <a:t>Ngoan</a:t>
            </a:r>
            <a:r>
              <a:rPr lang="vi-VN" b="1" dirty="0"/>
              <a:t> (trang 1</a:t>
            </a:r>
            <a:r>
              <a:rPr lang="en-US" b="1" dirty="0"/>
              <a:t>14</a:t>
            </a:r>
            <a:r>
              <a:rPr lang="vi-VN" b="1" dirty="0" smtClean="0"/>
              <a:t>)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3562889"/>
              </p:ext>
            </p:extLst>
          </p:nvPr>
        </p:nvGraphicFramePr>
        <p:xfrm>
          <a:off x="433314" y="1692277"/>
          <a:ext cx="11586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475">
                  <a:extLst>
                    <a:ext uri="{9D8B030D-6E8A-4147-A177-3AD203B41FA5}">
                      <a16:colId xmlns="" xmlns:a16="http://schemas.microsoft.com/office/drawing/2014/main" val="2343670575"/>
                    </a:ext>
                  </a:extLst>
                </a:gridCol>
                <a:gridCol w="5793475">
                  <a:extLst>
                    <a:ext uri="{9D8B030D-6E8A-4147-A177-3AD203B41FA5}">
                      <a16:colId xmlns="" xmlns:a16="http://schemas.microsoft.com/office/drawing/2014/main" val="2248060826"/>
                    </a:ext>
                  </a:extLst>
                </a:gridCol>
              </a:tblGrid>
              <a:tr h="475624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 CỦA GIÁO VIÊN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2.2. Tìm hiểu bài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 2: </a:t>
                      </a:r>
                      <a:r>
                        <a:rPr lang="pt-BR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Ghép đúng (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Kĩ thuật hẹn hò).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HS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HS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nhẩm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cầu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1: GV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hẹn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HS. 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2: HS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thiện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3: HS di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hẹn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đôi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4: HS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5: GV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chốt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Gọi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HS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GV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giảng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“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rửa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trắng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lồng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phòng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ngoan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còn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nhắc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ngoan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nữa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 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ngoan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ĐỘNG CỦA HỌC SINH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HS nêu yêu cầu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 thực hiện.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 đọc: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(3)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thắp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ngồi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may.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(b)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(1)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rửa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(2)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hương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thơm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khắp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HS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ngoan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cha,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bạn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55893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812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DF532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6" y="702403"/>
            <a:ext cx="11270472" cy="138570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IV. ĐIỀU CHỈNH SAU BÀI DẠY: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bất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cập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gặp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chức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HĐ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tâm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đắc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SHCM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MS Mincho" charset="-128"/>
              <a:cs typeface="Arial" panose="020B0604020202020204" pitchFamily="34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92" y="128868"/>
            <a:ext cx="11884621" cy="4063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2:  XÂY DỰNG KẾ HOẠCH </a:t>
            </a:r>
            <a:r>
              <a:rPr lang="en-US" sz="2400" b="1" dirty="0" smtClean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BÀI DẠY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1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Hộp Văn bản 7">
            <a:extLst>
              <a:ext uri="{FF2B5EF4-FFF2-40B4-BE49-F238E27FC236}">
                <a16:creationId xmlns="" xmlns:a16="http://schemas.microsoft.com/office/drawing/2014/main" id="{C97426C5-8AB3-4CDC-9640-3715F7DB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99" y="2292095"/>
            <a:ext cx="5734051" cy="221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3300" b="1" kern="1200" cap="all" baseline="0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TRÂN TRỌNG </a:t>
            </a:r>
            <a:r>
              <a:rPr lang="en-US" altLang="en-US" sz="3300" b="1" kern="1200" cap="all" baseline="0" dirty="0" err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CẢm</a:t>
            </a:r>
            <a:r>
              <a:rPr lang="en-US" altLang="en-US" sz="3300" b="1" kern="1200" cap="all" baseline="0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US" altLang="en-US" sz="3300" b="1" kern="1200" cap="all" baseline="0" dirty="0" err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ơn</a:t>
            </a:r>
            <a:r>
              <a:rPr lang="en-US" altLang="en-US" sz="3300" b="1" kern="1200" cap="all" baseline="0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!</a:t>
            </a:r>
          </a:p>
        </p:txBody>
      </p:sp>
      <p:pic>
        <p:nvPicPr>
          <p:cNvPr id="55299" name="Picture 4">
            <a:extLst>
              <a:ext uri="{FF2B5EF4-FFF2-40B4-BE49-F238E27FC236}">
                <a16:creationId xmlns="" xmlns:a16="http://schemas.microsoft.com/office/drawing/2014/main" id="{04114C31-F17B-4386-AA31-F152B7B6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065" y="1421775"/>
            <a:ext cx="5210937" cy="39863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8919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FEEE0-A574-4BA1-9B56-7F4B2FC0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F012-1BA9-4751-9AB5-7039970296A8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0126"/>
            <a:ext cx="11775439" cy="69603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0" algn="just">
              <a:lnSpc>
                <a:spcPct val="150000"/>
              </a:lnSpc>
              <a:tabLst>
                <a:tab pos="514350" algn="l"/>
              </a:tabLst>
            </a:pP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5C3679-313A-4626-A811-CC950B3CB280}"/>
              </a:ext>
            </a:extLst>
          </p:cNvPr>
          <p:cNvSpPr txBox="1"/>
          <p:nvPr/>
        </p:nvSpPr>
        <p:spPr>
          <a:xfrm>
            <a:off x="304800" y="1351192"/>
            <a:ext cx="11470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TRẠNG CỦA THÀNH PHỐ HẢI DƯƠNG: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Gộp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(CŨ)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HĐGD (CV 2345)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244" y="2763357"/>
            <a:ext cx="1036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(UBND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68606" y="4232432"/>
            <a:ext cx="1090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56244" y="4803193"/>
            <a:ext cx="10679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VH-XH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CSVC, HS, PHHS, 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lợi-khó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01221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F012-1BA9-4751-9AB5-7039970296A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210FEEE0-A574-4BA1-9B56-7F4B2FC05839}"/>
              </a:ext>
            </a:extLst>
          </p:cNvPr>
          <p:cNvSpPr txBox="1">
            <a:spLocks/>
          </p:cNvSpPr>
          <p:nvPr/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45C7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9AEF012-1BA9-4751-9AB5-7039970296A8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4" y="109182"/>
            <a:ext cx="11611665" cy="783799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</a:t>
            </a:r>
            <a:r>
              <a:rPr lang="en-US" sz="2400" b="1" dirty="0" smtClean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0" algn="just">
              <a:lnSpc>
                <a:spcPct val="150000"/>
              </a:lnSpc>
              <a:tabLst>
                <a:tab pos="514350" algn="l"/>
              </a:tabLst>
            </a:pP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5C3679-313A-4626-A811-CC950B3CB280}"/>
              </a:ext>
            </a:extLst>
          </p:cNvPr>
          <p:cNvSpPr txBox="1"/>
          <p:nvPr/>
        </p:nvSpPr>
        <p:spPr>
          <a:xfrm>
            <a:off x="290166" y="1032939"/>
            <a:ext cx="116116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TRẠNG CỦA THÀNH PHỐ HẢI DƯƠNG: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Gộp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(CŨ)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HĐGD (CV 2345)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393" y="2341733"/>
            <a:ext cx="1036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8393" y="3172730"/>
            <a:ext cx="1090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KHDH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HĐGD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029" y="4003727"/>
            <a:ext cx="10679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883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207" y="4155155"/>
            <a:ext cx="10972800" cy="1208415"/>
          </a:xfrm>
        </p:spPr>
        <p:txBody>
          <a:bodyPr/>
          <a:lstStyle/>
          <a:p>
            <a:pPr indent="27305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cồng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kềnh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6400" y="6642959"/>
            <a:ext cx="1016000" cy="365125"/>
          </a:xfrm>
        </p:spPr>
        <p:txBody>
          <a:bodyPr/>
          <a:lstStyle/>
          <a:p>
            <a:pPr>
              <a:defRPr/>
            </a:pPr>
            <a:fld id="{B9AEF012-1BA9-4751-9AB5-7039970296A8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55" y="567497"/>
            <a:ext cx="11775439" cy="867239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</a:t>
            </a:r>
            <a:r>
              <a:rPr lang="en-US" sz="2400" b="1" dirty="0" smtClean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0" algn="just">
              <a:lnSpc>
                <a:spcPct val="150000"/>
              </a:lnSpc>
              <a:tabLst>
                <a:tab pos="514350" algn="l"/>
              </a:tabLst>
            </a:pP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2207" y="2174819"/>
            <a:ext cx="10972800" cy="8970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2207" y="3005542"/>
            <a:ext cx="10972800" cy="1184326"/>
          </a:xfrm>
        </p:spPr>
        <p:txBody>
          <a:bodyPr/>
          <a:lstStyle/>
          <a:p>
            <a:pPr indent="27305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9420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3912" y="1536466"/>
            <a:ext cx="7818321" cy="114063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Kế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môn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dục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14 –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2)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912" y="3481695"/>
            <a:ext cx="7818321" cy="109031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chép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chuyên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môn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21 –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3).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5554" y="1744203"/>
            <a:ext cx="1760672" cy="2570632"/>
          </a:xfrm>
          <a:prstGeom prst="rect">
            <a:avLst/>
          </a:prstGeom>
          <a:gradFill flip="none" rotWithShape="1">
            <a:gsLst>
              <a:gs pos="0">
                <a:srgbClr val="120AA8">
                  <a:tint val="66000"/>
                  <a:satMod val="160000"/>
                </a:srgbClr>
              </a:gs>
              <a:gs pos="50000">
                <a:srgbClr val="120AA8">
                  <a:tint val="44500"/>
                  <a:satMod val="160000"/>
                </a:srgbClr>
              </a:gs>
              <a:gs pos="100000">
                <a:srgbClr val="120AA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HỒ SƠ CỦA TCM THEO QUY ĐỊNH TẠI ĐIỀU LỆ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cxnSpLocks/>
            <a:stCxn id="10" idx="3"/>
          </p:cNvCxnSpPr>
          <p:nvPr/>
        </p:nvCxnSpPr>
        <p:spPr>
          <a:xfrm flipV="1">
            <a:off x="2966226" y="1717998"/>
            <a:ext cx="597688" cy="131152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10" idx="3"/>
            <a:endCxn id="8" idx="1"/>
          </p:cNvCxnSpPr>
          <p:nvPr/>
        </p:nvCxnSpPr>
        <p:spPr>
          <a:xfrm>
            <a:off x="2966226" y="3029520"/>
            <a:ext cx="597686" cy="99733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64526" y="4977657"/>
            <a:ext cx="10317707" cy="10956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KH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xây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dựng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từng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03" y="319923"/>
            <a:ext cx="11775439" cy="894537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0" algn="just">
              <a:lnSpc>
                <a:spcPct val="150000"/>
              </a:lnSpc>
              <a:tabLst>
                <a:tab pos="514350" algn="l"/>
              </a:tabLst>
            </a:pP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244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7797" y="1584521"/>
            <a:ext cx="11243177" cy="220955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tắc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 </a:t>
            </a:r>
          </a:p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1.Thực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quy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chép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Kế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môn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dục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)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Đơn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giản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hồ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trung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gian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nghiên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cứu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chức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42" y="354842"/>
            <a:ext cx="11516132" cy="82629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0" algn="just">
              <a:lnSpc>
                <a:spcPct val="150000"/>
              </a:lnSpc>
              <a:tabLst>
                <a:tab pos="514350" algn="l"/>
              </a:tabLst>
            </a:pP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434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7796" y="1584521"/>
            <a:ext cx="11243177" cy="110408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Căn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cứ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Kế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hoạch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dục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trường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trạng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chuyên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môn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1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42" y="354842"/>
            <a:ext cx="11516132" cy="82629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0" algn="just">
              <a:lnSpc>
                <a:spcPct val="150000"/>
              </a:lnSpc>
              <a:tabLst>
                <a:tab pos="514350" algn="l"/>
              </a:tabLst>
            </a:pP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734" y="2879676"/>
            <a:ext cx="11318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2345/BGDĐT-GDTH V/v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000" i="1" dirty="0">
                <a:latin typeface="Arial" panose="020B0604020202020204" pitchFamily="34" charset="0"/>
                <a:cs typeface="Arial" panose="020B0604020202020204" pitchFamily="34" charset="0"/>
              </a:rPr>
              <a:t>ướng dẫn thực hiện nhiệm vụ năm học,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000" i="1" dirty="0">
                <a:latin typeface="Arial" panose="020B0604020202020204" pitchFamily="34" charset="0"/>
                <a:cs typeface="Arial" panose="020B0604020202020204" pitchFamily="34" charset="0"/>
              </a:rPr>
              <a:t>ướng dẫn thực hiện các môn học của các cấp có thẩm quyền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……….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20…. – 20….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……;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9395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994" y="846931"/>
            <a:ext cx="11122926" cy="58608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kiện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môn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HĐGD (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Đội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ngũ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CSVC,…)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MS Mincho" charset="-128"/>
              <a:cs typeface="Arial" panose="020B0604020202020204" pitchFamily="34" charset="0"/>
            </a:endParaRPr>
          </a:p>
        </p:txBody>
      </p:sp>
      <p:sp>
        <p:nvSpPr>
          <p:cNvPr id="11" name="Hộp Văn bản 6">
            <a:extLst>
              <a:ext uri="{FF2B5EF4-FFF2-40B4-BE49-F238E27FC236}">
                <a16:creationId xmlns="" xmlns:a16="http://schemas.microsoft.com/office/drawing/2014/main" id="{66ED9576-57A9-4B39-8D72-CD90430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" y="218412"/>
            <a:ext cx="11679905" cy="53221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6688" indent="2524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457200" algn="ctr"/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NỘI DUNG 1</a:t>
            </a:r>
            <a:r>
              <a:rPr lang="en-US" sz="2400" b="1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XÂY DỰNG KẾ HOẠCH DẠY HỌC CÁC MÔN HỌC VÀ HĐGD</a:t>
            </a:r>
            <a:endParaRPr lang="en-US" sz="2400" b="1" dirty="0">
              <a:solidFill>
                <a:srgbClr val="C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300" y="1447431"/>
            <a:ext cx="109006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II</a:t>
            </a:r>
            <a:r>
              <a:rPr lang="en-US" b="1" dirty="0"/>
              <a:t>.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kiện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r>
              <a:rPr lang="en-US" b="1" dirty="0"/>
              <a:t> </a:t>
            </a:r>
            <a:r>
              <a:rPr lang="en-US" b="1" dirty="0" err="1"/>
              <a:t>hoạch</a:t>
            </a:r>
            <a:endParaRPr lang="en-US" dirty="0"/>
          </a:p>
          <a:p>
            <a:r>
              <a:rPr lang="en-US" b="1" i="1" dirty="0"/>
              <a:t>1. </a:t>
            </a:r>
            <a:r>
              <a:rPr lang="en-US" b="1" i="1" dirty="0" err="1"/>
              <a:t>Đội</a:t>
            </a:r>
            <a:r>
              <a:rPr lang="en-US" b="1" i="1" dirty="0"/>
              <a:t> </a:t>
            </a:r>
            <a:r>
              <a:rPr lang="en-US" b="1" i="1" dirty="0" err="1"/>
              <a:t>ngũ</a:t>
            </a:r>
            <a:r>
              <a:rPr lang="en-US" b="1" i="1" dirty="0"/>
              <a:t>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viên</a:t>
            </a:r>
            <a:r>
              <a:rPr lang="en-US" b="1" i="1" dirty="0"/>
              <a:t> 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……,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…..</a:t>
            </a:r>
            <a:r>
              <a:rPr lang="en-US" dirty="0" smtClean="0"/>
              <a:t>GV/</a:t>
            </a:r>
            <a:r>
              <a:rPr lang="en-US" dirty="0" err="1" smtClean="0"/>
              <a:t>lớp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ngũ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- 100%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smtClean="0"/>
              <a:t>BD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smtClean="0"/>
              <a:t>SGK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….. CTGDPT 2018.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thạo</a:t>
            </a:r>
            <a:r>
              <a:rPr lang="en-US" dirty="0"/>
              <a:t> CNTT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/>
          </a:p>
          <a:p>
            <a:r>
              <a:rPr lang="en-US" b="1" i="1" dirty="0"/>
              <a:t>2. </a:t>
            </a:r>
            <a:r>
              <a:rPr lang="en-US" b="1" i="1" dirty="0" err="1"/>
              <a:t>Học</a:t>
            </a:r>
            <a:r>
              <a:rPr lang="en-US" b="1" i="1" dirty="0"/>
              <a:t> </a:t>
            </a:r>
            <a:r>
              <a:rPr lang="en-US" b="1" i="1" dirty="0" err="1"/>
              <a:t>sinh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: …….</a:t>
            </a:r>
            <a:r>
              <a:rPr lang="en-US" dirty="0" err="1"/>
              <a:t>em</a:t>
            </a:r>
            <a:r>
              <a:rPr lang="en-US" dirty="0"/>
              <a:t>;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: ………..;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HS/</a:t>
            </a:r>
            <a:r>
              <a:rPr lang="en-US" dirty="0" err="1"/>
              <a:t>lớp</a:t>
            </a:r>
            <a:r>
              <a:rPr lang="en-US" dirty="0"/>
              <a:t>: </a:t>
            </a:r>
            <a:r>
              <a:rPr lang="en-US" dirty="0" smtClean="0"/>
              <a:t>……. (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Khuyết</a:t>
            </a:r>
            <a:r>
              <a:rPr lang="en-US" dirty="0"/>
              <a:t> </a:t>
            </a:r>
            <a:r>
              <a:rPr lang="en-US" dirty="0" err="1"/>
              <a:t>tật</a:t>
            </a:r>
            <a:r>
              <a:rPr lang="en-US" dirty="0"/>
              <a:t>:……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tật</a:t>
            </a:r>
            <a:r>
              <a:rPr lang="en-US" dirty="0"/>
              <a:t>:……..</a:t>
            </a:r>
          </a:p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: ………</a:t>
            </a:r>
            <a:r>
              <a:rPr lang="en-US" dirty="0" err="1"/>
              <a:t>em</a:t>
            </a:r>
            <a:r>
              <a:rPr lang="en-US" dirty="0"/>
              <a:t> (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……..)</a:t>
            </a:r>
          </a:p>
          <a:p>
            <a:r>
              <a:rPr lang="en-US" b="1" i="1" dirty="0"/>
              <a:t>3. </a:t>
            </a:r>
            <a:r>
              <a:rPr lang="en-US" b="1" i="1" dirty="0" err="1"/>
              <a:t>Thiết</a:t>
            </a:r>
            <a:r>
              <a:rPr lang="en-US" b="1" i="1" dirty="0"/>
              <a:t> </a:t>
            </a:r>
            <a:r>
              <a:rPr lang="en-US" b="1" i="1" dirty="0" err="1"/>
              <a:t>bị</a:t>
            </a:r>
            <a:r>
              <a:rPr lang="en-US" b="1" i="1" dirty="0"/>
              <a:t>,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tiện</a:t>
            </a:r>
            <a:r>
              <a:rPr lang="en-US" b="1" i="1" dirty="0"/>
              <a:t> </a:t>
            </a:r>
            <a:r>
              <a:rPr lang="en-US" b="1" i="1" dirty="0" err="1"/>
              <a:t>dạy</a:t>
            </a:r>
            <a:r>
              <a:rPr lang="en-US" b="1" i="1" dirty="0"/>
              <a:t> </a:t>
            </a:r>
            <a:r>
              <a:rPr lang="en-US" b="1" i="1" dirty="0" err="1"/>
              <a:t>học</a:t>
            </a:r>
            <a:r>
              <a:rPr lang="en-US" b="1" i="1" dirty="0"/>
              <a:t>/</a:t>
            </a:r>
            <a:r>
              <a:rPr lang="en-US" b="1" i="1" dirty="0" err="1"/>
              <a:t>học</a:t>
            </a:r>
            <a:r>
              <a:rPr lang="en-US" b="1" i="1" dirty="0"/>
              <a:t> </a:t>
            </a:r>
            <a:r>
              <a:rPr lang="en-US" b="1" i="1" dirty="0" err="1"/>
              <a:t>liệu</a:t>
            </a:r>
            <a:r>
              <a:rPr lang="en-US" b="1" i="1" dirty="0"/>
              <a:t> : 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………</a:t>
            </a:r>
            <a:r>
              <a:rPr lang="en-US" dirty="0" err="1"/>
              <a:t>phòng</a:t>
            </a:r>
            <a:r>
              <a:rPr lang="en-US" dirty="0"/>
              <a:t>,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kiên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tầng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ghế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: …….</a:t>
            </a:r>
            <a:r>
              <a:rPr lang="en-US" dirty="0" err="1"/>
              <a:t>bộ</a:t>
            </a:r>
            <a:r>
              <a:rPr lang="en-US" dirty="0"/>
              <a:t>,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ghế</a:t>
            </a:r>
            <a:r>
              <a:rPr lang="en-US" dirty="0"/>
              <a:t> </a:t>
            </a:r>
            <a:r>
              <a:rPr lang="en-US" dirty="0" err="1"/>
              <a:t>rời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: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……. (GV, HS)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: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tivi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/>
              <a:t>liệu</a:t>
            </a:r>
            <a:r>
              <a:rPr lang="en-US" dirty="0"/>
              <a:t> :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video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.</a:t>
            </a:r>
          </a:p>
          <a:p>
            <a:r>
              <a:rPr lang="en-US" dirty="0"/>
              <a:t>……………………………………………….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024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3_Ticking clock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2841</Words>
  <Application>Microsoft Office PowerPoint</Application>
  <PresentationFormat>Custom</PresentationFormat>
  <Paragraphs>340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3_Ticking clock design template</vt:lpstr>
      <vt:lpstr>3_Office Theme</vt:lpstr>
      <vt:lpstr>2_Flow</vt:lpstr>
      <vt:lpstr>Office Theme</vt:lpstr>
      <vt:lpstr>TẬP HUẤN   Thực hiện một số nội dung theo Công văn 2345/BGDĐT-GDTH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 HƯỚNG DẪN ĐIỀU CHỈNH  NỘI DUNG VÀ PHƯƠNG PHÁP DẠY HỌC  MÔN TIẾNG VIỆT LỚP 5  CHƯƠNG TRÌNH HIỆN HÀNH</dc:title>
  <dc:creator>Hiền Lương</dc:creator>
  <cp:lastModifiedBy>Windows User</cp:lastModifiedBy>
  <cp:revision>79</cp:revision>
  <dcterms:created xsi:type="dcterms:W3CDTF">2020-11-29T15:07:42Z</dcterms:created>
  <dcterms:modified xsi:type="dcterms:W3CDTF">2022-09-30T02:51:51Z</dcterms:modified>
</cp:coreProperties>
</file>